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70.xml" ContentType="application/vnd.openxmlformats-officedocument.presentationml.slide+xml"/>
  <Override PartName="/ppt/notesSlides/notesSlide7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305" r:id="rId4"/>
    <p:sldId id="286" r:id="rId5"/>
    <p:sldId id="266" r:id="rId6"/>
    <p:sldId id="298" r:id="rId7"/>
    <p:sldId id="297" r:id="rId8"/>
    <p:sldId id="324" r:id="rId9"/>
    <p:sldId id="319" r:id="rId10"/>
    <p:sldId id="323" r:id="rId11"/>
    <p:sldId id="318" r:id="rId12"/>
    <p:sldId id="325" r:id="rId13"/>
    <p:sldId id="311" r:id="rId14"/>
    <p:sldId id="326" r:id="rId15"/>
    <p:sldId id="320" r:id="rId16"/>
    <p:sldId id="328" r:id="rId17"/>
    <p:sldId id="317" r:id="rId18"/>
    <p:sldId id="2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66AA91F-57F8-41C5-80FE-AD65B9DF6DC0}">
          <p14:sldIdLst>
            <p14:sldId id="256"/>
            <p14:sldId id="257"/>
            <p14:sldId id="305"/>
          </p14:sldIdLst>
        </p14:section>
        <p14:section name="Inhalt" id="{EDC95705-B64E-49A2-A076-C2E47771C36D}">
          <p14:sldIdLst>
            <p14:sldId id="286"/>
            <p14:sldId id="266"/>
          </p14:sldIdLst>
        </p14:section>
        <p14:section name="Hobbys" id="{2EE29BC9-5A04-4DB0-8B09-332D9EEAF889}">
          <p14:sldIdLst>
            <p14:sldId id="298"/>
            <p14:sldId id="297"/>
          </p14:sldIdLst>
        </p14:section>
        <p14:section name="Lieblingstier" id="{4B54237F-2787-49FB-8C96-34186139B7EB}">
          <p14:sldIdLst>
            <p14:sldId id="324"/>
            <p14:sldId id="319"/>
          </p14:sldIdLst>
        </p14:section>
        <p14:section name="Lieblingsfächer" id="{AF4CB326-6867-4FEC-A678-BF8761EBF297}">
          <p14:sldIdLst>
            <p14:sldId id="323"/>
            <p14:sldId id="318"/>
          </p14:sldIdLst>
        </p14:section>
        <p14:section name="Lieblingsessen" id="{906ED30D-F172-4C16-9ACC-C1F0B1144899}">
          <p14:sldIdLst>
            <p14:sldId id="325"/>
            <p14:sldId id="311"/>
          </p14:sldIdLst>
        </p14:section>
        <p14:section name="Lieblingsmusik" id="{A44E7905-29C0-49D8-9F7F-160781668EC7}">
          <p14:sldIdLst>
            <p14:sldId id="326"/>
            <p14:sldId id="320"/>
          </p14:sldIdLst>
        </p14:section>
        <p14:section name="Adresse" id="{3E380D50-11D3-4D88-B002-E83BD58DB0EE}">
          <p14:sldIdLst>
            <p14:sldId id="328"/>
            <p14:sldId id="317"/>
          </p14:sldIdLst>
        </p14:section>
        <p14:section name="Ende" id="{FA5110A1-3365-4B88-8CD9-570FA03BE3C1}">
          <p14:sldIdLst>
            <p14:sldId id="28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EDB5AB-0C42-9B99-013C-06A06F98AC4A}" name="Johannes Baischer" initials="JB" userId="2136403eaec62bab" providerId="Windows Live"/>
  <p188:author id="{4A7091F0-B11D-039F-6B97-D3F531E456E8}" name="Larissa Stadlmann" initials="LS" userId="f13f649c6ffe0cb4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CCCC00"/>
    <a:srgbClr val="CC0099"/>
    <a:srgbClr val="4399C3"/>
    <a:srgbClr val="5FCBEF"/>
    <a:srgbClr val="FFE4F2"/>
    <a:srgbClr val="AEC6CF"/>
    <a:srgbClr val="A2A2D0"/>
    <a:srgbClr val="EAF6FC"/>
    <a:srgbClr val="D2EC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1197" autoAdjust="0"/>
  </p:normalViewPr>
  <p:slideViewPr>
    <p:cSldViewPr snapToGrid="0">
      <p:cViewPr varScale="1">
        <p:scale>
          <a:sx n="97" d="100"/>
          <a:sy n="97" d="100"/>
        </p:scale>
        <p:origin x="9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DCA23C-79BD-473F-9845-6C5BDD2DBF9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7A461-1953-4092-BF26-C2937C4832D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Johannes Baischer</a:t>
          </a:r>
        </a:p>
      </dgm:t>
    </dgm:pt>
    <dgm:pt modelId="{C7E5C4A3-F455-46E7-9437-7BC0FE4D3503}" type="parTrans" cxnId="{A9614D54-1718-43EE-AD08-34A95D337C66}">
      <dgm:prSet/>
      <dgm:spPr/>
      <dgm:t>
        <a:bodyPr/>
        <a:lstStyle/>
        <a:p>
          <a:endParaRPr lang="en-US"/>
        </a:p>
      </dgm:t>
    </dgm:pt>
    <dgm:pt modelId="{04AE1E6E-651C-4DAE-8D06-6C9E011249A8}" type="sibTrans" cxnId="{A9614D54-1718-43EE-AD08-34A95D337C66}">
      <dgm:prSet/>
      <dgm:spPr/>
      <dgm:t>
        <a:bodyPr/>
        <a:lstStyle/>
        <a:p>
          <a:endParaRPr lang="en-US"/>
        </a:p>
      </dgm:t>
    </dgm:pt>
    <dgm:pt modelId="{C001C81F-B20D-4809-A490-D571C256DA8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24 Jahre alt</a:t>
          </a:r>
        </a:p>
      </dgm:t>
    </dgm:pt>
    <dgm:pt modelId="{E8D6EFB7-66ED-4E7D-B679-0A9F1FA107EA}" type="parTrans" cxnId="{67958C16-595B-4451-A4E7-8D5B4C9428FC}">
      <dgm:prSet/>
      <dgm:spPr/>
      <dgm:t>
        <a:bodyPr/>
        <a:lstStyle/>
        <a:p>
          <a:endParaRPr lang="en-US"/>
        </a:p>
      </dgm:t>
    </dgm:pt>
    <dgm:pt modelId="{48EC2911-9A7B-4283-91F5-51CA69A16A28}" type="sibTrans" cxnId="{67958C16-595B-4451-A4E7-8D5B4C9428FC}">
      <dgm:prSet/>
      <dgm:spPr/>
      <dgm:t>
        <a:bodyPr/>
        <a:lstStyle/>
        <a:p>
          <a:endParaRPr lang="en-US"/>
        </a:p>
      </dgm:t>
    </dgm:pt>
    <dgm:pt modelId="{719EF762-05E9-4358-BC2F-097A1943D0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Lehrer an der MMS </a:t>
          </a:r>
          <a:r>
            <a:rPr lang="en-US" dirty="0" err="1"/>
            <a:t>Eggelsberg</a:t>
          </a:r>
          <a:endParaRPr lang="en-US" dirty="0"/>
        </a:p>
      </dgm:t>
    </dgm:pt>
    <dgm:pt modelId="{C4C7477A-3EB6-4FFC-94B2-9018D309160D}" type="parTrans" cxnId="{BABDF3E2-0A29-43D1-9A64-5DE944DD97B8}">
      <dgm:prSet/>
      <dgm:spPr/>
      <dgm:t>
        <a:bodyPr/>
        <a:lstStyle/>
        <a:p>
          <a:endParaRPr lang="en-US"/>
        </a:p>
      </dgm:t>
    </dgm:pt>
    <dgm:pt modelId="{78BE1D08-E6CB-4CD1-837E-9CC3B4B49372}" type="sibTrans" cxnId="{BABDF3E2-0A29-43D1-9A64-5DE944DD97B8}">
      <dgm:prSet/>
      <dgm:spPr/>
      <dgm:t>
        <a:bodyPr/>
        <a:lstStyle/>
        <a:p>
          <a:endParaRPr lang="en-US"/>
        </a:p>
      </dgm:t>
    </dgm:pt>
    <dgm:pt modelId="{1A82CEED-E063-4C0F-A2BB-BA935811E89E}" type="pres">
      <dgm:prSet presAssocID="{B5DCA23C-79BD-473F-9845-6C5BDD2DBF96}" presName="root" presStyleCnt="0">
        <dgm:presLayoutVars>
          <dgm:dir/>
          <dgm:resizeHandles val="exact"/>
        </dgm:presLayoutVars>
      </dgm:prSet>
      <dgm:spPr/>
    </dgm:pt>
    <dgm:pt modelId="{49ECB694-BC94-4359-9178-B140F7B6B66E}" type="pres">
      <dgm:prSet presAssocID="{E6F7A461-1953-4092-BF26-C2937C4832D0}" presName="compNode" presStyleCnt="0"/>
      <dgm:spPr/>
    </dgm:pt>
    <dgm:pt modelId="{A90AD39F-791A-4441-A601-84953EFB7603}" type="pres">
      <dgm:prSet presAssocID="{E6F7A461-1953-4092-BF26-C2937C4832D0}" presName="bgRect" presStyleLbl="bgShp" presStyleIdx="0" presStyleCnt="3"/>
      <dgm:spPr/>
    </dgm:pt>
    <dgm:pt modelId="{F794168D-CF0B-4DC9-8E56-B306B92F23E2}" type="pres">
      <dgm:prSet presAssocID="{E6F7A461-1953-4092-BF26-C2937C4832D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87F25CD8-8977-4B67-81EC-1E0A9DDF3320}" type="pres">
      <dgm:prSet presAssocID="{E6F7A461-1953-4092-BF26-C2937C4832D0}" presName="spaceRect" presStyleCnt="0"/>
      <dgm:spPr/>
    </dgm:pt>
    <dgm:pt modelId="{2781BC4A-908A-4562-BC91-E3823C3AA37F}" type="pres">
      <dgm:prSet presAssocID="{E6F7A461-1953-4092-BF26-C2937C4832D0}" presName="parTx" presStyleLbl="revTx" presStyleIdx="0" presStyleCnt="3">
        <dgm:presLayoutVars>
          <dgm:chMax val="0"/>
          <dgm:chPref val="0"/>
        </dgm:presLayoutVars>
      </dgm:prSet>
      <dgm:spPr/>
    </dgm:pt>
    <dgm:pt modelId="{0D539EFB-EE85-4F29-9BB2-738D3B83815E}" type="pres">
      <dgm:prSet presAssocID="{04AE1E6E-651C-4DAE-8D06-6C9E011249A8}" presName="sibTrans" presStyleCnt="0"/>
      <dgm:spPr/>
    </dgm:pt>
    <dgm:pt modelId="{950DE30B-4319-4390-8D90-0F58C24FC201}" type="pres">
      <dgm:prSet presAssocID="{C001C81F-B20D-4809-A490-D571C256DA8C}" presName="compNode" presStyleCnt="0"/>
      <dgm:spPr/>
    </dgm:pt>
    <dgm:pt modelId="{F87A1173-2750-4F5D-ACD5-9EBE9510DE84}" type="pres">
      <dgm:prSet presAssocID="{C001C81F-B20D-4809-A490-D571C256DA8C}" presName="bgRect" presStyleLbl="bgShp" presStyleIdx="1" presStyleCnt="3"/>
      <dgm:spPr/>
    </dgm:pt>
    <dgm:pt modelId="{F5DECD4B-28F3-4F48-B354-1EDD91F0DA1C}" type="pres">
      <dgm:prSet presAssocID="{C001C81F-B20D-4809-A490-D571C256DA8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DC3386D2-7B4A-4B39-966E-1016DA1B207F}" type="pres">
      <dgm:prSet presAssocID="{C001C81F-B20D-4809-A490-D571C256DA8C}" presName="spaceRect" presStyleCnt="0"/>
      <dgm:spPr/>
    </dgm:pt>
    <dgm:pt modelId="{7FBE43F1-AC0E-430B-8D7D-35329D2D5341}" type="pres">
      <dgm:prSet presAssocID="{C001C81F-B20D-4809-A490-D571C256DA8C}" presName="parTx" presStyleLbl="revTx" presStyleIdx="1" presStyleCnt="3">
        <dgm:presLayoutVars>
          <dgm:chMax val="0"/>
          <dgm:chPref val="0"/>
        </dgm:presLayoutVars>
      </dgm:prSet>
      <dgm:spPr/>
    </dgm:pt>
    <dgm:pt modelId="{0C4438F0-A2FC-4137-B255-2907CA8C5DF0}" type="pres">
      <dgm:prSet presAssocID="{48EC2911-9A7B-4283-91F5-51CA69A16A28}" presName="sibTrans" presStyleCnt="0"/>
      <dgm:spPr/>
    </dgm:pt>
    <dgm:pt modelId="{AE4950F1-D691-4DD1-B919-9CFC52E05C52}" type="pres">
      <dgm:prSet presAssocID="{719EF762-05E9-4358-BC2F-097A1943D0E4}" presName="compNode" presStyleCnt="0"/>
      <dgm:spPr/>
    </dgm:pt>
    <dgm:pt modelId="{8B917E7D-16EA-45B8-8D36-4FE907F9CFB1}" type="pres">
      <dgm:prSet presAssocID="{719EF762-05E9-4358-BC2F-097A1943D0E4}" presName="bgRect" presStyleLbl="bgShp" presStyleIdx="2" presStyleCnt="3"/>
      <dgm:spPr/>
    </dgm:pt>
    <dgm:pt modelId="{6EE132DC-D087-42A5-BA8E-6A964D1474DA}" type="pres">
      <dgm:prSet presAssocID="{719EF762-05E9-4358-BC2F-097A1943D0E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FB4C1E9F-08E4-47EB-B140-FE3492D3F979}" type="pres">
      <dgm:prSet presAssocID="{719EF762-05E9-4358-BC2F-097A1943D0E4}" presName="spaceRect" presStyleCnt="0"/>
      <dgm:spPr/>
    </dgm:pt>
    <dgm:pt modelId="{B83DE690-B8FD-47DD-9E0F-99CA931968C2}" type="pres">
      <dgm:prSet presAssocID="{719EF762-05E9-4358-BC2F-097A1943D0E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7958C16-595B-4451-A4E7-8D5B4C9428FC}" srcId="{B5DCA23C-79BD-473F-9845-6C5BDD2DBF96}" destId="{C001C81F-B20D-4809-A490-D571C256DA8C}" srcOrd="1" destOrd="0" parTransId="{E8D6EFB7-66ED-4E7D-B679-0A9F1FA107EA}" sibTransId="{48EC2911-9A7B-4283-91F5-51CA69A16A28}"/>
    <dgm:cxn modelId="{9C4FE74C-D4B8-4DC3-B1B1-D94CD6D68D61}" type="presOf" srcId="{C001C81F-B20D-4809-A490-D571C256DA8C}" destId="{7FBE43F1-AC0E-430B-8D7D-35329D2D5341}" srcOrd="0" destOrd="0" presId="urn:microsoft.com/office/officeart/2018/2/layout/IconVerticalSolidList"/>
    <dgm:cxn modelId="{A9614D54-1718-43EE-AD08-34A95D337C66}" srcId="{B5DCA23C-79BD-473F-9845-6C5BDD2DBF96}" destId="{E6F7A461-1953-4092-BF26-C2937C4832D0}" srcOrd="0" destOrd="0" parTransId="{C7E5C4A3-F455-46E7-9437-7BC0FE4D3503}" sibTransId="{04AE1E6E-651C-4DAE-8D06-6C9E011249A8}"/>
    <dgm:cxn modelId="{C92340A0-A2C5-4A62-A4A7-101C95829789}" type="presOf" srcId="{B5DCA23C-79BD-473F-9845-6C5BDD2DBF96}" destId="{1A82CEED-E063-4C0F-A2BB-BA935811E89E}" srcOrd="0" destOrd="0" presId="urn:microsoft.com/office/officeart/2018/2/layout/IconVerticalSolidList"/>
    <dgm:cxn modelId="{28282AE2-A88D-45C1-80B5-8A6B8A43D819}" type="presOf" srcId="{719EF762-05E9-4358-BC2F-097A1943D0E4}" destId="{B83DE690-B8FD-47DD-9E0F-99CA931968C2}" srcOrd="0" destOrd="0" presId="urn:microsoft.com/office/officeart/2018/2/layout/IconVerticalSolidList"/>
    <dgm:cxn modelId="{BABDF3E2-0A29-43D1-9A64-5DE944DD97B8}" srcId="{B5DCA23C-79BD-473F-9845-6C5BDD2DBF96}" destId="{719EF762-05E9-4358-BC2F-097A1943D0E4}" srcOrd="2" destOrd="0" parTransId="{C4C7477A-3EB6-4FFC-94B2-9018D309160D}" sibTransId="{78BE1D08-E6CB-4CD1-837E-9CC3B4B49372}"/>
    <dgm:cxn modelId="{208AE2F1-8515-4765-A8DC-61E1BADFCA64}" type="presOf" srcId="{E6F7A461-1953-4092-BF26-C2937C4832D0}" destId="{2781BC4A-908A-4562-BC91-E3823C3AA37F}" srcOrd="0" destOrd="0" presId="urn:microsoft.com/office/officeart/2018/2/layout/IconVerticalSolidList"/>
    <dgm:cxn modelId="{C84C843D-E5B7-46A9-A3C4-7DFC8C53A60B}" type="presParOf" srcId="{1A82CEED-E063-4C0F-A2BB-BA935811E89E}" destId="{49ECB694-BC94-4359-9178-B140F7B6B66E}" srcOrd="0" destOrd="0" presId="urn:microsoft.com/office/officeart/2018/2/layout/IconVerticalSolidList"/>
    <dgm:cxn modelId="{B4BE01AF-B26E-4167-8ED9-8C788DBE3F18}" type="presParOf" srcId="{49ECB694-BC94-4359-9178-B140F7B6B66E}" destId="{A90AD39F-791A-4441-A601-84953EFB7603}" srcOrd="0" destOrd="0" presId="urn:microsoft.com/office/officeart/2018/2/layout/IconVerticalSolidList"/>
    <dgm:cxn modelId="{FC070F3B-7843-4993-B8B2-EBDDF150DDA6}" type="presParOf" srcId="{49ECB694-BC94-4359-9178-B140F7B6B66E}" destId="{F794168D-CF0B-4DC9-8E56-B306B92F23E2}" srcOrd="1" destOrd="0" presId="urn:microsoft.com/office/officeart/2018/2/layout/IconVerticalSolidList"/>
    <dgm:cxn modelId="{EB8C4B9A-E5F7-44A7-900C-FBE72C72C6B6}" type="presParOf" srcId="{49ECB694-BC94-4359-9178-B140F7B6B66E}" destId="{87F25CD8-8977-4B67-81EC-1E0A9DDF3320}" srcOrd="2" destOrd="0" presId="urn:microsoft.com/office/officeart/2018/2/layout/IconVerticalSolidList"/>
    <dgm:cxn modelId="{FA15933B-9D26-4569-A818-FF374EBD767F}" type="presParOf" srcId="{49ECB694-BC94-4359-9178-B140F7B6B66E}" destId="{2781BC4A-908A-4562-BC91-E3823C3AA37F}" srcOrd="3" destOrd="0" presId="urn:microsoft.com/office/officeart/2018/2/layout/IconVerticalSolidList"/>
    <dgm:cxn modelId="{148D67F0-C111-4AA5-BC50-2CC4BA9F68D8}" type="presParOf" srcId="{1A82CEED-E063-4C0F-A2BB-BA935811E89E}" destId="{0D539EFB-EE85-4F29-9BB2-738D3B83815E}" srcOrd="1" destOrd="0" presId="urn:microsoft.com/office/officeart/2018/2/layout/IconVerticalSolidList"/>
    <dgm:cxn modelId="{F077861B-62C3-4C72-802D-FB63FC718ADF}" type="presParOf" srcId="{1A82CEED-E063-4C0F-A2BB-BA935811E89E}" destId="{950DE30B-4319-4390-8D90-0F58C24FC201}" srcOrd="2" destOrd="0" presId="urn:microsoft.com/office/officeart/2018/2/layout/IconVerticalSolidList"/>
    <dgm:cxn modelId="{629CD8B6-556E-4A21-A237-C5EBEFB0AD3C}" type="presParOf" srcId="{950DE30B-4319-4390-8D90-0F58C24FC201}" destId="{F87A1173-2750-4F5D-ACD5-9EBE9510DE84}" srcOrd="0" destOrd="0" presId="urn:microsoft.com/office/officeart/2018/2/layout/IconVerticalSolidList"/>
    <dgm:cxn modelId="{7D6BCC42-A128-46C8-8932-D70E26014632}" type="presParOf" srcId="{950DE30B-4319-4390-8D90-0F58C24FC201}" destId="{F5DECD4B-28F3-4F48-B354-1EDD91F0DA1C}" srcOrd="1" destOrd="0" presId="urn:microsoft.com/office/officeart/2018/2/layout/IconVerticalSolidList"/>
    <dgm:cxn modelId="{CDCA74D3-3199-49BD-BBD4-B3EDFDB90426}" type="presParOf" srcId="{950DE30B-4319-4390-8D90-0F58C24FC201}" destId="{DC3386D2-7B4A-4B39-966E-1016DA1B207F}" srcOrd="2" destOrd="0" presId="urn:microsoft.com/office/officeart/2018/2/layout/IconVerticalSolidList"/>
    <dgm:cxn modelId="{24B6BD83-98FE-49F2-A775-E0348C0B484A}" type="presParOf" srcId="{950DE30B-4319-4390-8D90-0F58C24FC201}" destId="{7FBE43F1-AC0E-430B-8D7D-35329D2D5341}" srcOrd="3" destOrd="0" presId="urn:microsoft.com/office/officeart/2018/2/layout/IconVerticalSolidList"/>
    <dgm:cxn modelId="{BF598714-CF8A-4C88-A189-F29BCF7E2E71}" type="presParOf" srcId="{1A82CEED-E063-4C0F-A2BB-BA935811E89E}" destId="{0C4438F0-A2FC-4137-B255-2907CA8C5DF0}" srcOrd="3" destOrd="0" presId="urn:microsoft.com/office/officeart/2018/2/layout/IconVerticalSolidList"/>
    <dgm:cxn modelId="{6FD2F011-331A-41BA-93B5-19E543FC3724}" type="presParOf" srcId="{1A82CEED-E063-4C0F-A2BB-BA935811E89E}" destId="{AE4950F1-D691-4DD1-B919-9CFC52E05C52}" srcOrd="4" destOrd="0" presId="urn:microsoft.com/office/officeart/2018/2/layout/IconVerticalSolidList"/>
    <dgm:cxn modelId="{7436D218-BD4A-4340-8E52-EBC12BC501E4}" type="presParOf" srcId="{AE4950F1-D691-4DD1-B919-9CFC52E05C52}" destId="{8B917E7D-16EA-45B8-8D36-4FE907F9CFB1}" srcOrd="0" destOrd="0" presId="urn:microsoft.com/office/officeart/2018/2/layout/IconVerticalSolidList"/>
    <dgm:cxn modelId="{EA700EA5-0FEA-4BAA-A172-A0D03BEBC74C}" type="presParOf" srcId="{AE4950F1-D691-4DD1-B919-9CFC52E05C52}" destId="{6EE132DC-D087-42A5-BA8E-6A964D1474DA}" srcOrd="1" destOrd="0" presId="urn:microsoft.com/office/officeart/2018/2/layout/IconVerticalSolidList"/>
    <dgm:cxn modelId="{9437C640-CDB1-4219-B9C9-7CDADA017C21}" type="presParOf" srcId="{AE4950F1-D691-4DD1-B919-9CFC52E05C52}" destId="{FB4C1E9F-08E4-47EB-B140-FE3492D3F979}" srcOrd="2" destOrd="0" presId="urn:microsoft.com/office/officeart/2018/2/layout/IconVerticalSolidList"/>
    <dgm:cxn modelId="{61161DA6-01BC-4B10-8AB6-24E9E45C8F7F}" type="presParOf" srcId="{AE4950F1-D691-4DD1-B919-9CFC52E05C52}" destId="{B83DE690-B8FD-47DD-9E0F-99CA931968C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AD39F-791A-4441-A601-84953EFB7603}">
      <dsp:nvSpPr>
        <dsp:cNvPr id="0" name=""/>
        <dsp:cNvSpPr/>
      </dsp:nvSpPr>
      <dsp:spPr>
        <a:xfrm>
          <a:off x="0" y="473"/>
          <a:ext cx="8596668" cy="1108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94168D-CF0B-4DC9-8E56-B306B92F23E2}">
      <dsp:nvSpPr>
        <dsp:cNvPr id="0" name=""/>
        <dsp:cNvSpPr/>
      </dsp:nvSpPr>
      <dsp:spPr>
        <a:xfrm>
          <a:off x="335327" y="249891"/>
          <a:ext cx="609686" cy="609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81BC4A-908A-4562-BC91-E3823C3AA37F}">
      <dsp:nvSpPr>
        <dsp:cNvPr id="0" name=""/>
        <dsp:cNvSpPr/>
      </dsp:nvSpPr>
      <dsp:spPr>
        <a:xfrm>
          <a:off x="1280342" y="473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Johannes Baischer</a:t>
          </a:r>
        </a:p>
      </dsp:txBody>
      <dsp:txXfrm>
        <a:off x="1280342" y="473"/>
        <a:ext cx="7316325" cy="1108521"/>
      </dsp:txXfrm>
    </dsp:sp>
    <dsp:sp modelId="{F87A1173-2750-4F5D-ACD5-9EBE9510DE84}">
      <dsp:nvSpPr>
        <dsp:cNvPr id="0" name=""/>
        <dsp:cNvSpPr/>
      </dsp:nvSpPr>
      <dsp:spPr>
        <a:xfrm>
          <a:off x="0" y="1386125"/>
          <a:ext cx="8596668" cy="1108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ECD4B-28F3-4F48-B354-1EDD91F0DA1C}">
      <dsp:nvSpPr>
        <dsp:cNvPr id="0" name=""/>
        <dsp:cNvSpPr/>
      </dsp:nvSpPr>
      <dsp:spPr>
        <a:xfrm>
          <a:off x="335327" y="1635543"/>
          <a:ext cx="609686" cy="609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E43F1-AC0E-430B-8D7D-35329D2D5341}">
      <dsp:nvSpPr>
        <dsp:cNvPr id="0" name=""/>
        <dsp:cNvSpPr/>
      </dsp:nvSpPr>
      <dsp:spPr>
        <a:xfrm>
          <a:off x="1280342" y="1386125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24 Jahre alt</a:t>
          </a:r>
        </a:p>
      </dsp:txBody>
      <dsp:txXfrm>
        <a:off x="1280342" y="1386125"/>
        <a:ext cx="7316325" cy="1108521"/>
      </dsp:txXfrm>
    </dsp:sp>
    <dsp:sp modelId="{8B917E7D-16EA-45B8-8D36-4FE907F9CFB1}">
      <dsp:nvSpPr>
        <dsp:cNvPr id="0" name=""/>
        <dsp:cNvSpPr/>
      </dsp:nvSpPr>
      <dsp:spPr>
        <a:xfrm>
          <a:off x="0" y="2771777"/>
          <a:ext cx="8596668" cy="1108521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132DC-D087-42A5-BA8E-6A964D1474DA}">
      <dsp:nvSpPr>
        <dsp:cNvPr id="0" name=""/>
        <dsp:cNvSpPr/>
      </dsp:nvSpPr>
      <dsp:spPr>
        <a:xfrm>
          <a:off x="335327" y="3021195"/>
          <a:ext cx="609686" cy="609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3DE690-B8FD-47DD-9E0F-99CA931968C2}">
      <dsp:nvSpPr>
        <dsp:cNvPr id="0" name=""/>
        <dsp:cNvSpPr/>
      </dsp:nvSpPr>
      <dsp:spPr>
        <a:xfrm>
          <a:off x="1280342" y="2771777"/>
          <a:ext cx="7316325" cy="1108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19" tIns="117319" rIns="117319" bIns="117319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Lehrer an der MMS </a:t>
          </a:r>
          <a:r>
            <a:rPr lang="en-US" sz="2500" kern="1200" dirty="0" err="1"/>
            <a:t>Eggelsberg</a:t>
          </a:r>
          <a:endParaRPr lang="en-US" sz="2500" kern="1200" dirty="0"/>
        </a:p>
      </dsp:txBody>
      <dsp:txXfrm>
        <a:off x="1280342" y="2771777"/>
        <a:ext cx="7316325" cy="1108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04D88-B2C2-4EEA-A575-EB36C8359A89}" type="datetimeFigureOut">
              <a:rPr lang="de-AT" smtClean="0"/>
              <a:t>06.09.2025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E38C5C-1EBF-4747-89E1-5DB3D41D400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5154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i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658471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64142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7140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6088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072519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2051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98090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24840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510526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235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2952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4103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16751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19331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9592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1978370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2878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24149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E38C5C-1EBF-4747-89E1-5DB3D41D400F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7003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sv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hyperlink" Target="https://www.kochwiki.org/wiki/Wiener_Schnitze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hyperlink" Target="https://southyorkshirefood.com/lasagne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0.png"/><Relationship Id="rId5" Type="http://schemas.openxmlformats.org/officeDocument/2006/relationships/slide" Target="slide70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0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de/katze-tier-schwarz-weiss-haustier-1997587/" TargetMode="External"/><Relationship Id="rId3" Type="http://schemas.openxmlformats.org/officeDocument/2006/relationships/image" Target="../media/image18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de/photo/824263" TargetMode="External"/><Relationship Id="rId5" Type="http://schemas.openxmlformats.org/officeDocument/2006/relationships/image" Target="../media/image19.jpg"/><Relationship Id="rId4" Type="http://schemas.openxmlformats.org/officeDocument/2006/relationships/hyperlink" Target="https://pixabay.com/de/photos/katze-kater-tier-portr%C3%A4t-235313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sosceles Triangle 30">
            <a:extLst>
              <a:ext uri="{FF2B5EF4-FFF2-40B4-BE49-F238E27FC236}">
                <a16:creationId xmlns:a16="http://schemas.microsoft.com/office/drawing/2014/main" id="{30D39990-8248-4FC7-B3CE-24485764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2" name="Freeform 52" hidden="1">
            <a:extLst>
              <a:ext uri="{FF2B5EF4-FFF2-40B4-BE49-F238E27FC236}">
                <a16:creationId xmlns:a16="http://schemas.microsoft.com/office/drawing/2014/main" id="{128A5D3E-BD5B-438F-B1CC-F7D466FD2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649" y="3576484"/>
            <a:ext cx="8522979" cy="3281517"/>
          </a:xfrm>
          <a:custGeom>
            <a:avLst/>
            <a:gdLst>
              <a:gd name="connsiteX0" fmla="*/ 8516100 w 8522979"/>
              <a:gd name="connsiteY0" fmla="*/ 0 h 3281517"/>
              <a:gd name="connsiteX1" fmla="*/ 8522979 w 8522979"/>
              <a:gd name="connsiteY1" fmla="*/ 3281517 h 3281517"/>
              <a:gd name="connsiteX2" fmla="*/ 650153 w 8522979"/>
              <a:gd name="connsiteY2" fmla="*/ 3281517 h 3281517"/>
              <a:gd name="connsiteX3" fmla="*/ 0 w 8522979"/>
              <a:gd name="connsiteY3" fmla="*/ 3003752 h 3281517"/>
              <a:gd name="connsiteX4" fmla="*/ 879142 w 8522979"/>
              <a:gd name="connsiteY4" fmla="*/ 690551 h 328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22979" h="3281517">
                <a:moveTo>
                  <a:pt x="8516100" y="0"/>
                </a:moveTo>
                <a:lnTo>
                  <a:pt x="8522979" y="3281517"/>
                </a:lnTo>
                <a:lnTo>
                  <a:pt x="650153" y="3281517"/>
                </a:lnTo>
                <a:lnTo>
                  <a:pt x="0" y="3003752"/>
                </a:lnTo>
                <a:lnTo>
                  <a:pt x="879142" y="690551"/>
                </a:lnTo>
                <a:close/>
              </a:path>
            </a:pathLst>
          </a:custGeom>
          <a:solidFill>
            <a:srgbClr val="4399C3">
              <a:alpha val="7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6B49B29-65AB-416E-B1E4-9E41CAE7BE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95AB6CE-D6AE-479E-A5B3-EF79DECF5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Rectangle 23">
            <a:extLst>
              <a:ext uri="{FF2B5EF4-FFF2-40B4-BE49-F238E27FC236}">
                <a16:creationId xmlns:a16="http://schemas.microsoft.com/office/drawing/2014/main" id="{E5B93247-ED15-49B4-ACC2-EC4DBF6511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0" name="Rectangle 25">
            <a:extLst>
              <a:ext uri="{FF2B5EF4-FFF2-40B4-BE49-F238E27FC236}">
                <a16:creationId xmlns:a16="http://schemas.microsoft.com/office/drawing/2014/main" id="{04DEF4CB-271A-4097-B061-376DEFEB2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2" name="Isosceles Triangle 24">
            <a:extLst>
              <a:ext uri="{FF2B5EF4-FFF2-40B4-BE49-F238E27FC236}">
                <a16:creationId xmlns:a16="http://schemas.microsoft.com/office/drawing/2014/main" id="{7AE731CF-99AB-4F76-B658-05A2F1173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4" name="Rectangle 27">
            <a:extLst>
              <a:ext uri="{FF2B5EF4-FFF2-40B4-BE49-F238E27FC236}">
                <a16:creationId xmlns:a16="http://schemas.microsoft.com/office/drawing/2014/main" id="{84314DED-27D5-4FB7-96C2-AAED5604D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6" name="Rectangle 28">
            <a:extLst>
              <a:ext uri="{FF2B5EF4-FFF2-40B4-BE49-F238E27FC236}">
                <a16:creationId xmlns:a16="http://schemas.microsoft.com/office/drawing/2014/main" id="{33ACCA4C-66C6-4FD0-BD93-1D40645BF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8" name="Rectangle 29">
            <a:extLst>
              <a:ext uri="{FF2B5EF4-FFF2-40B4-BE49-F238E27FC236}">
                <a16:creationId xmlns:a16="http://schemas.microsoft.com/office/drawing/2014/main" id="{C74570A9-2308-4E1D-B5CB-23A0941E9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40" name="Isosceles Triangle 29">
            <a:extLst>
              <a:ext uri="{FF2B5EF4-FFF2-40B4-BE49-F238E27FC236}">
                <a16:creationId xmlns:a16="http://schemas.microsoft.com/office/drawing/2014/main" id="{80CBF025-6906-42B5-98CE-70EC3CF4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709402-C0BC-3804-13A2-57579E02C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1298" y="-420442"/>
            <a:ext cx="9603443" cy="285602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de-DE" sz="14900" dirty="0">
                <a:latin typeface="Bahnschrift Condensed" panose="020B0502040204020203" pitchFamily="34" charset="0"/>
              </a:rPr>
              <a:t>Das bin Ich</a:t>
            </a:r>
            <a:endParaRPr lang="de-AT" sz="14900" dirty="0">
              <a:latin typeface="Bahnschrift Condensed" panose="020B0502040204020203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B068AD4-FF5F-F78F-936D-031A8A743F1A}"/>
              </a:ext>
            </a:extLst>
          </p:cNvPr>
          <p:cNvPicPr/>
          <p:nvPr/>
        </p:nvPicPr>
        <p:blipFill>
          <a:blip r:embed="rId3"/>
          <a:srcRect/>
          <a:stretch/>
        </p:blipFill>
        <p:spPr>
          <a:xfrm>
            <a:off x="8381150" y="4573899"/>
            <a:ext cx="2433277" cy="2299447"/>
          </a:xfrm>
          <a:prstGeom prst="rect">
            <a:avLst/>
          </a:prstGeom>
        </p:spPr>
      </p:pic>
      <p:pic>
        <p:nvPicPr>
          <p:cNvPr id="5" name="Grafik 4" descr="Mathematik mit einfarbiger Füllung">
            <a:extLst>
              <a:ext uri="{FF2B5EF4-FFF2-40B4-BE49-F238E27FC236}">
                <a16:creationId xmlns:a16="http://schemas.microsoft.com/office/drawing/2014/main" id="{39E480B5-AC45-4EE0-634B-3D4C318675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6500" y="2971800"/>
            <a:ext cx="1956924" cy="1956924"/>
          </a:xfrm>
          <a:prstGeom prst="rect">
            <a:avLst/>
          </a:prstGeom>
        </p:spPr>
      </p:pic>
      <p:pic>
        <p:nvPicPr>
          <p:cNvPr id="7" name="Grafik 6" descr="Prozessor mit einfarbiger Füllung">
            <a:extLst>
              <a:ext uri="{FF2B5EF4-FFF2-40B4-BE49-F238E27FC236}">
                <a16:creationId xmlns:a16="http://schemas.microsoft.com/office/drawing/2014/main" id="{458BC2AE-C7C4-2F1A-1668-44CE1B406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75585" y="3230234"/>
            <a:ext cx="1698489" cy="1698489"/>
          </a:xfrm>
          <a:prstGeom prst="rect">
            <a:avLst/>
          </a:prstGeom>
        </p:spPr>
      </p:pic>
      <p:pic>
        <p:nvPicPr>
          <p:cNvPr id="9" name="Grafik 8" descr="Programmierer mit einfarbiger Füllung">
            <a:extLst>
              <a:ext uri="{FF2B5EF4-FFF2-40B4-BE49-F238E27FC236}">
                <a16:creationId xmlns:a16="http://schemas.microsoft.com/office/drawing/2014/main" id="{6C474374-276F-C9EC-D48B-06BC8A869D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88570" y="4561100"/>
            <a:ext cx="1845362" cy="1845362"/>
          </a:xfrm>
          <a:prstGeom prst="rect">
            <a:avLst/>
          </a:prstGeom>
        </p:spPr>
      </p:pic>
      <p:pic>
        <p:nvPicPr>
          <p:cNvPr id="11" name="Grafik 10" descr="Cloudcomputing mit einfarbiger Füllung">
            <a:extLst>
              <a:ext uri="{FF2B5EF4-FFF2-40B4-BE49-F238E27FC236}">
                <a16:creationId xmlns:a16="http://schemas.microsoft.com/office/drawing/2014/main" id="{56930549-80A8-9F36-563B-FA918F06B3C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83088" y="3309250"/>
            <a:ext cx="1752538" cy="175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072E1A-64BD-08DA-D781-CA109D4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503" y="1625600"/>
            <a:ext cx="8114368" cy="2844800"/>
          </a:xfrm>
        </p:spPr>
        <p:txBody>
          <a:bodyPr>
            <a:normAutofit/>
          </a:bodyPr>
          <a:lstStyle/>
          <a:p>
            <a:r>
              <a:rPr lang="de-AT" sz="8000" i="1" dirty="0">
                <a:solidFill>
                  <a:srgbClr val="FFFFFF"/>
                </a:solidFill>
              </a:rPr>
              <a:t>Meine Lieblingsfächer…</a:t>
            </a:r>
            <a:endParaRPr lang="de-AT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825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6A531-42CA-4560-3510-F9D3C95D0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71" y="283335"/>
            <a:ext cx="7766936" cy="779602"/>
          </a:xfrm>
        </p:spPr>
        <p:txBody>
          <a:bodyPr/>
          <a:lstStyle/>
          <a:p>
            <a:pPr algn="l"/>
            <a:r>
              <a:rPr lang="de-AT" i="1" dirty="0"/>
              <a:t>Lieblingsfächer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76192CA-B2B9-8924-C4DE-1D96A6F0125A}"/>
              </a:ext>
            </a:extLst>
          </p:cNvPr>
          <p:cNvGrpSpPr/>
          <p:nvPr/>
        </p:nvGrpSpPr>
        <p:grpSpPr>
          <a:xfrm>
            <a:off x="772971" y="1744852"/>
            <a:ext cx="4529666" cy="1108521"/>
            <a:chOff x="6278034" y="2087339"/>
            <a:chExt cx="4529666" cy="1108521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2E47917A-68F5-73EB-02FE-F20515B57D74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F53CDAE-126A-1585-0381-9E55CA5BE1C6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3C66C25-9387-9147-12A5-7D3E3AEFC2C9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dirty="0"/>
                <a:t>Mathematik</a:t>
              </a:r>
              <a:endParaRPr lang="en-US" sz="2500" kern="12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7C8EFC0-1B93-C552-F75D-DB019B69932C}"/>
              </a:ext>
            </a:extLst>
          </p:cNvPr>
          <p:cNvGrpSpPr/>
          <p:nvPr/>
        </p:nvGrpSpPr>
        <p:grpSpPr>
          <a:xfrm>
            <a:off x="772971" y="4537514"/>
            <a:ext cx="4529666" cy="1108521"/>
            <a:chOff x="6278034" y="2087339"/>
            <a:chExt cx="4529666" cy="1108521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A24D8C70-B3CF-F6D5-E088-2033C69C1991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38D4BD-AEC0-628A-608E-54548BA98025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D561735-129B-F919-EAE8-2D5DDC5511DA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kern="1200" dirty="0"/>
                <a:t>Informatik</a:t>
              </a:r>
              <a:endParaRPr lang="en-US" sz="2500" b="1" kern="1200" dirty="0"/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6A5498A-7B9A-6C3B-D887-2BA3CF819B06}"/>
              </a:ext>
            </a:extLst>
          </p:cNvPr>
          <p:cNvGrpSpPr/>
          <p:nvPr/>
        </p:nvGrpSpPr>
        <p:grpSpPr>
          <a:xfrm>
            <a:off x="5453593" y="3124719"/>
            <a:ext cx="4529666" cy="1108521"/>
            <a:chOff x="6278034" y="2087339"/>
            <a:chExt cx="4529666" cy="1108521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719381A0-EC6B-7B82-A6B2-5D6838BF4F30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0E8813F-92A8-78C2-0112-21E4E1D272D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9BBD9E0-CE04-2005-C8EE-E9A1ACDF0FD1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kern="1200" dirty="0"/>
                <a:t>Digitale Grundbildung</a:t>
              </a:r>
              <a:endParaRPr lang="en-US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0019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072E1A-64BD-08DA-D781-CA109D4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859" y="1625600"/>
            <a:ext cx="8114368" cy="2844800"/>
          </a:xfrm>
        </p:spPr>
        <p:txBody>
          <a:bodyPr>
            <a:normAutofit/>
          </a:bodyPr>
          <a:lstStyle/>
          <a:p>
            <a:r>
              <a:rPr lang="de-AT" sz="8000" i="1" dirty="0">
                <a:solidFill>
                  <a:srgbClr val="FFFFFF"/>
                </a:solidFill>
              </a:rPr>
              <a:t>Mein Lieblingsessen…</a:t>
            </a:r>
            <a:endParaRPr lang="de-AT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785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DB433B-94CC-BAB8-8745-EF97CE42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i="1" dirty="0"/>
              <a:t>Lieblingsessen</a:t>
            </a:r>
            <a:endParaRPr lang="de-AT" sz="4400" i="1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1F8236-085E-9589-5C29-D40B56134856}"/>
              </a:ext>
            </a:extLst>
          </p:cNvPr>
          <p:cNvGrpSpPr/>
          <p:nvPr/>
        </p:nvGrpSpPr>
        <p:grpSpPr>
          <a:xfrm>
            <a:off x="1346200" y="4741856"/>
            <a:ext cx="4529666" cy="1108521"/>
            <a:chOff x="6278034" y="2087339"/>
            <a:chExt cx="4529666" cy="1108521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2E1E4A70-DEDF-713B-2D6F-E0410F99B1F6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B7F2E99-B4CC-6D17-47AC-07656CDB527B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29F9F8F-1276-D767-A0FF-3F3152900604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kern="1200" dirty="0"/>
                <a:t>Pizza</a:t>
              </a:r>
              <a:endParaRPr lang="en-US" sz="2500" kern="1200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17ED3DA-A4D9-50EA-3A28-FD66CC8906B4}"/>
              </a:ext>
            </a:extLst>
          </p:cNvPr>
          <p:cNvGrpSpPr/>
          <p:nvPr/>
        </p:nvGrpSpPr>
        <p:grpSpPr>
          <a:xfrm>
            <a:off x="1346200" y="1930400"/>
            <a:ext cx="4529666" cy="1108521"/>
            <a:chOff x="6278034" y="2087339"/>
            <a:chExt cx="4529666" cy="1108521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BBE1DFE9-81FE-181E-9F47-702160E7063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09E1DED-B859-B0DB-01A3-0B6F88D5D9F4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3BE3303-C521-9C6F-39B4-417035736BA9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 err="1"/>
                <a:t>Lasagne</a:t>
              </a:r>
              <a:endParaRPr lang="en-US" sz="2500" kern="12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7AA8E1-8A9D-CD5D-7C4F-B85B49E8ACCC}"/>
              </a:ext>
            </a:extLst>
          </p:cNvPr>
          <p:cNvGrpSpPr/>
          <p:nvPr/>
        </p:nvGrpSpPr>
        <p:grpSpPr>
          <a:xfrm>
            <a:off x="4969932" y="3336128"/>
            <a:ext cx="4529666" cy="1108521"/>
            <a:chOff x="6278034" y="2087339"/>
            <a:chExt cx="4529666" cy="1108521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28C77AF6-CEF4-C6DA-D408-8A2FF10C9942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F5929D-8F01-7D38-BA71-CD81600BCE4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0BB5A60-B00C-52E1-4529-E81FA61CA5F4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dirty="0"/>
                <a:t>Cordon Bleu</a:t>
              </a:r>
              <a:endParaRPr lang="en-US" sz="2500" kern="1200" dirty="0"/>
            </a:p>
          </p:txBody>
        </p:sp>
      </p:grpSp>
      <p:pic>
        <p:nvPicPr>
          <p:cNvPr id="4" name="Grafik 3" descr="Ein Bild, das Essen, Teller, Kochkunst, Rezept enthält.&#10;&#10;KI-generierte Inhalte können fehlerhaft sein.">
            <a:extLst>
              <a:ext uri="{FF2B5EF4-FFF2-40B4-BE49-F238E27FC236}">
                <a16:creationId xmlns:a16="http://schemas.microsoft.com/office/drawing/2014/main" id="{2AFA627A-B245-8200-1AD8-BFC9435F7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89008" y="1226847"/>
            <a:ext cx="3048000" cy="2001520"/>
          </a:xfrm>
          <a:prstGeom prst="rect">
            <a:avLst/>
          </a:prstGeom>
        </p:spPr>
      </p:pic>
      <p:pic>
        <p:nvPicPr>
          <p:cNvPr id="22" name="Grafik 21" descr="Pizza">
            <a:extLst>
              <a:ext uri="{FF2B5EF4-FFF2-40B4-BE49-F238E27FC236}">
                <a16:creationId xmlns:a16="http://schemas.microsoft.com/office/drawing/2014/main" id="{592CD19B-FB0E-0409-0DA0-B3BF94C98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766" y="4549167"/>
            <a:ext cx="3207559" cy="2140983"/>
          </a:xfrm>
          <a:prstGeom prst="rect">
            <a:avLst/>
          </a:prstGeom>
        </p:spPr>
      </p:pic>
      <p:pic>
        <p:nvPicPr>
          <p:cNvPr id="24" name="Grafik 23" descr="Ein Bild, das Essen, Frittierte Lebensmittel, Kochkunst, Teller enthält.&#10;&#10;KI-generierte Inhalte können fehlerhaft sein.">
            <a:extLst>
              <a:ext uri="{FF2B5EF4-FFF2-40B4-BE49-F238E27FC236}">
                <a16:creationId xmlns:a16="http://schemas.microsoft.com/office/drawing/2014/main" id="{2E0B4A2D-4B3A-F3CF-4A3E-FF26415347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63671" y="2938023"/>
            <a:ext cx="2706261" cy="2029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072E1A-64BD-08DA-D781-CA109D4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859" y="1625600"/>
            <a:ext cx="8114368" cy="2844800"/>
          </a:xfrm>
        </p:spPr>
        <p:txBody>
          <a:bodyPr>
            <a:normAutofit/>
          </a:bodyPr>
          <a:lstStyle/>
          <a:p>
            <a:r>
              <a:rPr lang="de-AT" sz="8000" i="1" dirty="0">
                <a:solidFill>
                  <a:srgbClr val="FFFFFF"/>
                </a:solidFill>
              </a:rPr>
              <a:t>Meine Lieblingsmusik…</a:t>
            </a:r>
            <a:endParaRPr lang="de-AT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47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26A531-42CA-4560-3510-F9D3C95D03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971" y="283335"/>
            <a:ext cx="7766936" cy="779602"/>
          </a:xfrm>
        </p:spPr>
        <p:txBody>
          <a:bodyPr/>
          <a:lstStyle/>
          <a:p>
            <a:pPr algn="l"/>
            <a:r>
              <a:rPr lang="de-AT" i="1" dirty="0"/>
              <a:t>Lieblingsmusik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76192CA-B2B9-8924-C4DE-1D96A6F0125A}"/>
              </a:ext>
            </a:extLst>
          </p:cNvPr>
          <p:cNvGrpSpPr/>
          <p:nvPr/>
        </p:nvGrpSpPr>
        <p:grpSpPr>
          <a:xfrm>
            <a:off x="674295" y="1915890"/>
            <a:ext cx="4529666" cy="1108521"/>
            <a:chOff x="6278034" y="2087339"/>
            <a:chExt cx="4529666" cy="1108521"/>
          </a:xfrm>
        </p:grpSpPr>
        <p:sp>
          <p:nvSpPr>
            <p:cNvPr id="5" name="Rechteck: abgerundete Ecken 4">
              <a:extLst>
                <a:ext uri="{FF2B5EF4-FFF2-40B4-BE49-F238E27FC236}">
                  <a16:creationId xmlns:a16="http://schemas.microsoft.com/office/drawing/2014/main" id="{2E47917A-68F5-73EB-02FE-F20515B57D74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0F53CDAE-126A-1585-0381-9E55CA5BE1C6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3C66C25-9387-9147-12A5-7D3E3AEFC2C9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dirty="0" err="1"/>
                <a:t>Metal</a:t>
              </a:r>
              <a:endParaRPr lang="en-US" sz="2500" kern="12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7C8EFC0-1B93-C552-F75D-DB019B69932C}"/>
              </a:ext>
            </a:extLst>
          </p:cNvPr>
          <p:cNvGrpSpPr/>
          <p:nvPr/>
        </p:nvGrpSpPr>
        <p:grpSpPr>
          <a:xfrm>
            <a:off x="674295" y="4004660"/>
            <a:ext cx="4529666" cy="1108521"/>
            <a:chOff x="6278034" y="2087339"/>
            <a:chExt cx="4529666" cy="1108521"/>
          </a:xfrm>
        </p:grpSpPr>
        <p:sp>
          <p:nvSpPr>
            <p:cNvPr id="9" name="Rechteck: abgerundete Ecken 8">
              <a:extLst>
                <a:ext uri="{FF2B5EF4-FFF2-40B4-BE49-F238E27FC236}">
                  <a16:creationId xmlns:a16="http://schemas.microsoft.com/office/drawing/2014/main" id="{A24D8C70-B3CF-F6D5-E088-2033C69C1991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38D4BD-AEC0-628A-608E-54548BA98025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0D561735-129B-F919-EAE8-2D5DDC5511DA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b="1" kern="1200" dirty="0" err="1"/>
                <a:t>Viele</a:t>
              </a:r>
              <a:r>
                <a:rPr lang="en-US" sz="2500" b="1" kern="1200" dirty="0"/>
                <a:t> Musicals</a:t>
              </a:r>
            </a:p>
          </p:txBody>
        </p:sp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F6A5498A-7B9A-6C3B-D887-2BA3CF819B06}"/>
              </a:ext>
            </a:extLst>
          </p:cNvPr>
          <p:cNvGrpSpPr/>
          <p:nvPr/>
        </p:nvGrpSpPr>
        <p:grpSpPr>
          <a:xfrm>
            <a:off x="5545690" y="2840342"/>
            <a:ext cx="4529666" cy="1108521"/>
            <a:chOff x="6278034" y="2087339"/>
            <a:chExt cx="4529666" cy="1108521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719381A0-EC6B-7B82-A6B2-5D6838BF4F30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0E8813F-92A8-78C2-0112-21E4E1D272D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09BBD9E0-CE04-2005-C8EE-E9A1ACDF0FD1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kern="1200" dirty="0" err="1"/>
                <a:t>Punched</a:t>
              </a:r>
              <a:r>
                <a:rPr lang="de-DE" sz="2500" b="1" kern="1200" dirty="0"/>
                <a:t> Info Offset</a:t>
              </a:r>
              <a:endParaRPr lang="en-US" sz="2500" b="1" kern="1200" dirty="0"/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CC215AF9-AE00-E3FE-F1D7-961EC37B0B21}"/>
              </a:ext>
            </a:extLst>
          </p:cNvPr>
          <p:cNvGrpSpPr/>
          <p:nvPr/>
        </p:nvGrpSpPr>
        <p:grpSpPr>
          <a:xfrm>
            <a:off x="5493063" y="4791715"/>
            <a:ext cx="4529666" cy="1108521"/>
            <a:chOff x="6278034" y="2087339"/>
            <a:chExt cx="4529666" cy="1108521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72999073-4459-54D0-B853-C88790FB8B48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41A8C814-F71B-23B9-98BF-5435EC4AFED3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55510D86-FE09-49E7-6412-19CC5E53FC42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dirty="0" err="1"/>
                <a:t>Alligatoah</a:t>
              </a:r>
              <a:endParaRPr lang="en-US" sz="25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0529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072E1A-64BD-08DA-D781-CA109D4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859" y="1168400"/>
            <a:ext cx="8114368" cy="2844800"/>
          </a:xfrm>
        </p:spPr>
        <p:txBody>
          <a:bodyPr>
            <a:normAutofit/>
          </a:bodyPr>
          <a:lstStyle/>
          <a:p>
            <a:r>
              <a:rPr lang="de-AT" sz="8000" i="1" dirty="0">
                <a:solidFill>
                  <a:srgbClr val="FFFFFF"/>
                </a:solidFill>
              </a:rPr>
              <a:t>Mein Wohnort…</a:t>
            </a:r>
            <a:endParaRPr lang="de-AT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459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0E04EBE-86E4-DFC3-23DB-63C22CA1062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 l="16145" r="80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9DB433B-94CC-BAB8-8745-EF97CE42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i="1" dirty="0">
                <a:solidFill>
                  <a:schemeClr val="bg1"/>
                </a:solidFill>
              </a:rPr>
              <a:t>Meine Wohnort</a:t>
            </a:r>
            <a:endParaRPr lang="de-AT" sz="4400" i="1" dirty="0">
              <a:solidFill>
                <a:schemeClr val="bg1"/>
              </a:solidFill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7AA8E1-8A9D-CD5D-7C4F-B85B49E8ACCC}"/>
              </a:ext>
            </a:extLst>
          </p:cNvPr>
          <p:cNvGrpSpPr/>
          <p:nvPr/>
        </p:nvGrpSpPr>
        <p:grpSpPr>
          <a:xfrm>
            <a:off x="1475497" y="5365232"/>
            <a:ext cx="8822264" cy="1108521"/>
            <a:chOff x="6278034" y="2087339"/>
            <a:chExt cx="4529666" cy="1108521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28C77AF6-CEF4-C6DA-D408-8A2FF10C9942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F5929D-8F01-7D38-BA71-CD81600BCE4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0BB5A60-B00C-52E1-4529-E81FA61CA5F4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800" kern="1200" dirty="0" err="1"/>
                <a:t>Moosdorf</a:t>
              </a:r>
              <a:endParaRPr lang="en-US" sz="2500" kern="1200" dirty="0"/>
            </a:p>
          </p:txBody>
        </p:sp>
      </p:grpSp>
      <p:pic>
        <p:nvPicPr>
          <p:cNvPr id="21" name="Grafik 20" descr="Haus mit einfarbiger Füllung">
            <a:extLst>
              <a:ext uri="{FF2B5EF4-FFF2-40B4-BE49-F238E27FC236}">
                <a16:creationId xmlns:a16="http://schemas.microsoft.com/office/drawing/2014/main" id="{01D047BA-2611-CBC1-8CD7-08B4782F15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3718" y="2127248"/>
            <a:ext cx="1520567" cy="1520567"/>
          </a:xfrm>
          <a:prstGeom prst="rect">
            <a:avLst/>
          </a:prstGeom>
        </p:spPr>
      </p:pic>
      <p:pic>
        <p:nvPicPr>
          <p:cNvPr id="23" name="Grafik 22" descr="Route zwei Stecknadeln mit Weg mit einfarbiger Füllung">
            <a:extLst>
              <a:ext uri="{FF2B5EF4-FFF2-40B4-BE49-F238E27FC236}">
                <a16:creationId xmlns:a16="http://schemas.microsoft.com/office/drawing/2014/main" id="{4CAE4FE3-398E-A3A9-948D-7857051154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24107" y="978828"/>
            <a:ext cx="1886639" cy="188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86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8B77BA4-FAA7-E608-5D06-E5A85D4EFA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A417773-9A55-B10D-65FF-D5F28B57EEDD}"/>
              </a:ext>
            </a:extLst>
          </p:cNvPr>
          <p:cNvSpPr txBox="1">
            <a:spLocks/>
          </p:cNvSpPr>
          <p:nvPr/>
        </p:nvSpPr>
        <p:spPr>
          <a:xfrm>
            <a:off x="0" y="1184499"/>
            <a:ext cx="12192000" cy="38450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lnSpcReduction="100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de-DE" sz="17000" dirty="0">
                <a:latin typeface="Bahnschrift Condensed" panose="020B0502040204020203" pitchFamily="34" charset="0"/>
              </a:rPr>
              <a:t>Danke</a:t>
            </a:r>
          </a:p>
          <a:p>
            <a:pPr algn="ctr"/>
            <a:r>
              <a:rPr lang="de-DE" sz="8800" dirty="0">
                <a:latin typeface="Bahnschrift Condensed" panose="020B0502040204020203" pitchFamily="34" charset="0"/>
              </a:rPr>
              <a:t>fürs Zuhören</a:t>
            </a:r>
            <a:endParaRPr lang="de-AT" sz="8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0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3A1AC42-8965-2F9D-0EB9-25674EAC0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FF9A1E0-F129-128C-066B-C4E586E1D55F}"/>
              </a:ext>
            </a:extLst>
          </p:cNvPr>
          <p:cNvGrpSpPr/>
          <p:nvPr/>
        </p:nvGrpSpPr>
        <p:grpSpPr>
          <a:xfrm>
            <a:off x="3957291" y="2029902"/>
            <a:ext cx="4529666" cy="1108521"/>
            <a:chOff x="6278034" y="2087339"/>
            <a:chExt cx="4529666" cy="1108521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FCC98DAE-89CD-0591-E9C2-9C5FEE2A8F26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1C08BF2-350B-1CCB-20D2-0E3814C76174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439F729-DB50-3CC4-03CA-5CE91B9F0DE5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kern="1200" dirty="0"/>
                <a:t>Lieblingstier</a:t>
              </a:r>
              <a:endParaRPr lang="en-US" sz="2500" kern="12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65859F4-DC5E-9201-24E7-9F755F44B31C}"/>
              </a:ext>
            </a:extLst>
          </p:cNvPr>
          <p:cNvGrpSpPr/>
          <p:nvPr/>
        </p:nvGrpSpPr>
        <p:grpSpPr>
          <a:xfrm>
            <a:off x="3957291" y="421432"/>
            <a:ext cx="4529666" cy="1108521"/>
            <a:chOff x="6278034" y="2087339"/>
            <a:chExt cx="4529666" cy="1108521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90A08DA4-445B-BF01-96D7-1F6EFB3473AE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5970177-D914-09EF-D84C-AA20B2B6D5FD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B2F5F7B-2727-5FFC-ABC9-B57BC5A8C083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dirty="0"/>
                <a:t>Hobbys</a:t>
              </a:r>
              <a:endParaRPr lang="en-US" sz="2500" kern="1200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4FA1338-466C-6D1B-C662-0CEA6A193C59}"/>
              </a:ext>
            </a:extLst>
          </p:cNvPr>
          <p:cNvGrpSpPr/>
          <p:nvPr/>
        </p:nvGrpSpPr>
        <p:grpSpPr>
          <a:xfrm>
            <a:off x="3957291" y="3638372"/>
            <a:ext cx="4529666" cy="1108521"/>
            <a:chOff x="6278034" y="2087339"/>
            <a:chExt cx="4529666" cy="1108521"/>
          </a:xfrm>
        </p:grpSpPr>
        <p:sp>
          <p:nvSpPr>
            <p:cNvPr id="24" name="Rechteck: abgerundete Ecken 23">
              <a:extLst>
                <a:ext uri="{FF2B5EF4-FFF2-40B4-BE49-F238E27FC236}">
                  <a16:creationId xmlns:a16="http://schemas.microsoft.com/office/drawing/2014/main" id="{1F2A7E01-17C9-BF2B-41B4-505D42C97FD2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C139455-89BF-DF8C-D4B4-BBCE38DC2B9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40326969-FAC3-83FF-0424-B5F060A8DCE3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dirty="0"/>
                <a:t>Lieblingsfächer</a:t>
              </a:r>
              <a:endParaRPr lang="en-US" sz="2500" kern="1200" dirty="0"/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CC564AF5-FBB8-D048-45C4-4CFE98B9FA0C}"/>
              </a:ext>
            </a:extLst>
          </p:cNvPr>
          <p:cNvGrpSpPr/>
          <p:nvPr/>
        </p:nvGrpSpPr>
        <p:grpSpPr>
          <a:xfrm>
            <a:off x="3957291" y="5246842"/>
            <a:ext cx="4529666" cy="1108521"/>
            <a:chOff x="6278034" y="2087339"/>
            <a:chExt cx="4529666" cy="1108521"/>
          </a:xfrm>
        </p:grpSpPr>
        <p:sp>
          <p:nvSpPr>
            <p:cNvPr id="28" name="Rechteck: abgerundete Ecken 27">
              <a:extLst>
                <a:ext uri="{FF2B5EF4-FFF2-40B4-BE49-F238E27FC236}">
                  <a16:creationId xmlns:a16="http://schemas.microsoft.com/office/drawing/2014/main" id="{9D4DA6A2-41B1-E801-FFD0-569BD0BE9C50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704FD13-35DC-C25D-79BF-CC2403090DA5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C1BDFE7F-DF50-F2D8-D789-9B77483CCBD0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kern="1200" dirty="0"/>
                <a:t>Lieblingsessen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093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13A1AC42-8965-2F9D-0EB9-25674EAC05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DFF9A1E0-F129-128C-066B-C4E586E1D55F}"/>
              </a:ext>
            </a:extLst>
          </p:cNvPr>
          <p:cNvGrpSpPr/>
          <p:nvPr/>
        </p:nvGrpSpPr>
        <p:grpSpPr>
          <a:xfrm>
            <a:off x="3957291" y="2029902"/>
            <a:ext cx="4529666" cy="1108521"/>
            <a:chOff x="6278034" y="2087339"/>
            <a:chExt cx="4529666" cy="1108521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FCC98DAE-89CD-0591-E9C2-9C5FEE2A8F26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01C08BF2-350B-1CCB-20D2-0E3814C76174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439F729-DB50-3CC4-03CA-5CE91B9F0DE5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/>
                <a:t>Mein Wohnort</a:t>
              </a:r>
              <a:endParaRPr lang="en-US" sz="2500" kern="1200" dirty="0"/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765859F4-DC5E-9201-24E7-9F755F44B31C}"/>
              </a:ext>
            </a:extLst>
          </p:cNvPr>
          <p:cNvGrpSpPr/>
          <p:nvPr/>
        </p:nvGrpSpPr>
        <p:grpSpPr>
          <a:xfrm>
            <a:off x="3957291" y="421432"/>
            <a:ext cx="4529666" cy="1108521"/>
            <a:chOff x="6278034" y="2087339"/>
            <a:chExt cx="4529666" cy="1108521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90A08DA4-445B-BF01-96D7-1F6EFB3473AE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45970177-D914-09EF-D84C-AA20B2B6D5FD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9B2F5F7B-2727-5FFC-ABC9-B57BC5A8C083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b="1" dirty="0"/>
                <a:t>Lieblingsmusik</a:t>
              </a:r>
              <a:endParaRPr lang="en-US" sz="2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443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Im Haus, Decke enthält.&#10;&#10;Automatisch generierte Beschreibung">
            <a:extLst>
              <a:ext uri="{FF2B5EF4-FFF2-40B4-BE49-F238E27FC236}">
                <a16:creationId xmlns:a16="http://schemas.microsoft.com/office/drawing/2014/main" id="{2267866B-DEFE-F343-5716-CD39758DC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115" t="30777" r="-24" b="18087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6" name="Folienzoom 5">
                <a:extLst>
                  <a:ext uri="{FF2B5EF4-FFF2-40B4-BE49-F238E27FC236}">
                    <a16:creationId xmlns:a16="http://schemas.microsoft.com/office/drawing/2014/main" id="{7F64AAC2-54AB-2BBB-4741-059BDD4858B5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126355" y="1959973"/>
              <a:ext cx="3370042" cy="1895649"/>
            </p:xfrm>
            <a:graphic>
              <a:graphicData uri="http://schemas.microsoft.com/office/powerpoint/2016/slidezoom">
                <pslz:sldZm>
                  <pslz:sldZmObj sldId="282" cId="760149503">
                    <pslz:zmPr id="{4F26EEE8-3162-4606-A0E8-CF843A32F460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70042" cy="18956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  <a:effectLst>
                          <a:softEdge rad="635000"/>
                        </a:effectLst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6" name="Folienzoom 5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id="{7F64AAC2-54AB-2BBB-4741-059BDD4858B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26355" y="1959973"/>
                <a:ext cx="3370042" cy="18956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  <a:effectLst>
                <a:softEdge rad="635000"/>
              </a:effectLst>
            </p:spPr>
          </p:pic>
        </mc:Fallback>
      </mc:AlternateContent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11066" y="0"/>
            <a:ext cx="6868796" cy="6858000"/>
          </a:xfrm>
          <a:prstGeom prst="parallelogram">
            <a:avLst>
              <a:gd name="adj" fmla="val 35197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F291EB-136F-3C77-0558-BC36BB818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904" y="1677462"/>
            <a:ext cx="4482553" cy="2369131"/>
          </a:xfrm>
        </p:spPr>
        <p:txBody>
          <a:bodyPr>
            <a:normAutofit/>
          </a:bodyPr>
          <a:lstStyle/>
          <a:p>
            <a:r>
              <a:rPr lang="de-DE" sz="6000" dirty="0"/>
              <a:t>Lasst uns beginnen…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A8F8C8-82B4-F415-AEB3-1895B9CDF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833" y="3859861"/>
            <a:ext cx="4485725" cy="1096899"/>
          </a:xfrm>
        </p:spPr>
        <p:txBody>
          <a:bodyPr>
            <a:normAutofit/>
          </a:bodyPr>
          <a:lstStyle/>
          <a:p>
            <a:r>
              <a:rPr lang="de-AT" dirty="0"/>
              <a:t>-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735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778018-19F8-92BE-C634-A26926C2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5400" i="1" dirty="0"/>
              <a:t>Fakten über mich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3E817F4-43BC-31BD-E629-073325C37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9270693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747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072E1A-64BD-08DA-D781-CA109D4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2859" y="1168400"/>
            <a:ext cx="8114368" cy="2844800"/>
          </a:xfrm>
        </p:spPr>
        <p:txBody>
          <a:bodyPr>
            <a:normAutofit/>
          </a:bodyPr>
          <a:lstStyle/>
          <a:p>
            <a:r>
              <a:rPr lang="de-AT" sz="8000" i="1" dirty="0">
                <a:solidFill>
                  <a:srgbClr val="FFFFFF"/>
                </a:solidFill>
              </a:rPr>
              <a:t>Meine Hobbys…</a:t>
            </a:r>
            <a:endParaRPr lang="de-AT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10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67576625-C763-D891-6DD5-94B94A8A4F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973728"/>
              </p:ext>
            </p:extLst>
          </p:nvPr>
        </p:nvGraphicFramePr>
        <p:xfrm>
          <a:off x="5875866" y="2523519"/>
          <a:ext cx="362373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23732">
                  <a:extLst>
                    <a:ext uri="{9D8B030D-6E8A-4147-A177-3AD203B41FA5}">
                      <a16:colId xmlns:a16="http://schemas.microsoft.com/office/drawing/2014/main" val="294023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S</a:t>
                      </a:r>
                      <a:r>
                        <a:rPr lang="de-AT" sz="1800" dirty="0" err="1"/>
                        <a:t>eit</a:t>
                      </a:r>
                      <a:r>
                        <a:rPr lang="de-AT" sz="1800" dirty="0"/>
                        <a:t> 15 Jahren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97119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9DB433B-94CC-BAB8-8745-EF97CE42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4400" i="1" dirty="0"/>
              <a:t>H</a:t>
            </a:r>
            <a:r>
              <a:rPr lang="de-AT" sz="4400" i="1"/>
              <a:t>obbyss</a:t>
            </a:r>
            <a:endParaRPr lang="de-AT" sz="4400" i="1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E1F8236-085E-9589-5C29-D40B56134856}"/>
              </a:ext>
            </a:extLst>
          </p:cNvPr>
          <p:cNvGrpSpPr/>
          <p:nvPr/>
        </p:nvGrpSpPr>
        <p:grpSpPr>
          <a:xfrm>
            <a:off x="1346200" y="4741856"/>
            <a:ext cx="4529666" cy="1108521"/>
            <a:chOff x="6278034" y="2087339"/>
            <a:chExt cx="4529666" cy="1108521"/>
          </a:xfrm>
        </p:grpSpPr>
        <p:sp>
          <p:nvSpPr>
            <p:cNvPr id="18" name="Rechteck: abgerundete Ecken 17">
              <a:extLst>
                <a:ext uri="{FF2B5EF4-FFF2-40B4-BE49-F238E27FC236}">
                  <a16:creationId xmlns:a16="http://schemas.microsoft.com/office/drawing/2014/main" id="{2E1E4A70-DEDF-713B-2D6F-E0410F99B1F6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B7F2E99-B4CC-6D17-47AC-07656CDB527B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A29F9F8F-1276-D767-A0FF-3F3152900604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2500" dirty="0"/>
                <a:t>Programmieren</a:t>
              </a:r>
              <a:endParaRPr lang="en-US" sz="2500" kern="1200" dirty="0"/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17ED3DA-A4D9-50EA-3A28-FD66CC8906B4}"/>
              </a:ext>
            </a:extLst>
          </p:cNvPr>
          <p:cNvGrpSpPr/>
          <p:nvPr/>
        </p:nvGrpSpPr>
        <p:grpSpPr>
          <a:xfrm>
            <a:off x="1346200" y="1930400"/>
            <a:ext cx="4529666" cy="1108521"/>
            <a:chOff x="6278034" y="2087339"/>
            <a:chExt cx="4529666" cy="1108521"/>
          </a:xfrm>
        </p:grpSpPr>
        <p:sp>
          <p:nvSpPr>
            <p:cNvPr id="15" name="Rechteck: abgerundete Ecken 14">
              <a:extLst>
                <a:ext uri="{FF2B5EF4-FFF2-40B4-BE49-F238E27FC236}">
                  <a16:creationId xmlns:a16="http://schemas.microsoft.com/office/drawing/2014/main" id="{BBE1DFE9-81FE-181E-9F47-702160E7063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C09E1DED-B859-B0DB-01A3-0B6F88D5D9F4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73BE3303-C521-9C6F-39B4-417035736BA9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 err="1"/>
                <a:t>Schlagzeug</a:t>
              </a:r>
              <a:r>
                <a:rPr lang="en-US" sz="2500" kern="1200" dirty="0"/>
                <a:t> </a:t>
              </a:r>
              <a:r>
                <a:rPr lang="en-US" sz="2500" kern="1200" dirty="0" err="1"/>
                <a:t>spielen</a:t>
              </a:r>
              <a:endParaRPr lang="en-US" sz="2500" kern="1200" dirty="0"/>
            </a:p>
          </p:txBody>
        </p: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17AA8E1-8A9D-CD5D-7C4F-B85B49E8ACCC}"/>
              </a:ext>
            </a:extLst>
          </p:cNvPr>
          <p:cNvGrpSpPr/>
          <p:nvPr/>
        </p:nvGrpSpPr>
        <p:grpSpPr>
          <a:xfrm>
            <a:off x="4969932" y="3336128"/>
            <a:ext cx="4529666" cy="1108521"/>
            <a:chOff x="6278034" y="2087339"/>
            <a:chExt cx="4529666" cy="1108521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28C77AF6-CEF4-C6DA-D408-8A2FF10C9942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77F5929D-8F01-7D38-BA71-CD81600BCE4A}"/>
                </a:ext>
              </a:extLst>
            </p:cNvPr>
            <p:cNvSpPr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10BB5A60-B00C-52E1-4529-E81FA61CA5F4}"/>
                </a:ext>
              </a:extLst>
            </p:cNvPr>
            <p:cNvSpPr txBox="1"/>
            <p:nvPr/>
          </p:nvSpPr>
          <p:spPr>
            <a:xfrm>
              <a:off x="6278034" y="2087339"/>
              <a:ext cx="4529666" cy="11085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319" tIns="117319" rIns="117319" bIns="117319" numCol="1" spcCol="1270" anchor="ctr" anchorCtr="0">
              <a:noAutofit/>
            </a:bodyPr>
            <a:lstStyle/>
            <a:p>
              <a:pPr marL="0" lvl="0" indent="0" algn="ctr" defTabSz="11112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500" kern="1200" dirty="0"/>
                <a:t>TMV </a:t>
              </a:r>
              <a:r>
                <a:rPr lang="en-US" sz="2500" kern="1200" dirty="0" err="1"/>
                <a:t>Moosdorf</a:t>
              </a:r>
              <a:endParaRPr lang="en-US" sz="2500" kern="1200" dirty="0"/>
            </a:p>
          </p:txBody>
        </p:sp>
      </p:grp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2D373BCA-1BC9-9520-0EB0-67CEB59090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9796798"/>
              </p:ext>
            </p:extLst>
          </p:nvPr>
        </p:nvGraphicFramePr>
        <p:xfrm>
          <a:off x="1795244" y="3988881"/>
          <a:ext cx="317468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688">
                  <a:extLst>
                    <a:ext uri="{9D8B030D-6E8A-4147-A177-3AD203B41FA5}">
                      <a16:colId xmlns:a16="http://schemas.microsoft.com/office/drawing/2014/main" val="294023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/>
                        <a:t>A</a:t>
                      </a:r>
                      <a:r>
                        <a:rPr lang="de-AT" sz="1800" dirty="0" err="1"/>
                        <a:t>usrückungen</a:t>
                      </a:r>
                      <a:r>
                        <a:rPr lang="de-AT" sz="1800" dirty="0"/>
                        <a:t>, Konzerte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97119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8355016C-341F-3CF2-524B-F76BC1FDD3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083093"/>
              </p:ext>
            </p:extLst>
          </p:nvPr>
        </p:nvGraphicFramePr>
        <p:xfrm>
          <a:off x="5875865" y="5379902"/>
          <a:ext cx="4786541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6541">
                  <a:extLst>
                    <a:ext uri="{9D8B030D-6E8A-4147-A177-3AD203B41FA5}">
                      <a16:colId xmlns:a16="http://schemas.microsoft.com/office/drawing/2014/main" val="29402383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800" dirty="0"/>
                        <a:t>Website</a:t>
                      </a:r>
                      <a:endParaRPr lang="de-A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0971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99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2267866B-DEFE-F343-5716-CD39758DCC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26" t="7509" r="-26" b="36241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962" y="0"/>
            <a:ext cx="5930900" cy="6858000"/>
          </a:xfrm>
          <a:prstGeom prst="parallelogram">
            <a:avLst>
              <a:gd name="adj" fmla="val 35197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5F291EB-136F-3C77-0558-BC36BB818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904" y="1677462"/>
            <a:ext cx="4482553" cy="2369131"/>
          </a:xfrm>
        </p:spPr>
        <p:txBody>
          <a:bodyPr>
            <a:normAutofit/>
          </a:bodyPr>
          <a:lstStyle/>
          <a:p>
            <a:r>
              <a:rPr lang="de-DE" sz="6000" dirty="0"/>
              <a:t>…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A8F8C8-82B4-F415-AEB3-1895B9CDF1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7833" y="3859861"/>
            <a:ext cx="4485725" cy="1096899"/>
          </a:xfrm>
        </p:spPr>
        <p:txBody>
          <a:bodyPr>
            <a:normAutofit/>
          </a:bodyPr>
          <a:lstStyle/>
          <a:p>
            <a:r>
              <a:rPr lang="de-AT" dirty="0"/>
              <a:t>-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0149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93528F3-EFCB-4F9C-AC6F-A130BC6FAC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33639C4-7BA8-46BF-B77F-C44F350F89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B4FA542-2523-4BD8-BCF7-09F23BB6A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DC937BF-4C1E-4507-B43D-0C7644CAE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47E376DE-2C96-4763-AD42-01D60C2B0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B158AF34-A9BC-4D79-9525-2D35595408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9C7FAAF9-2552-422D-846A-3ADC4AD46D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7" name="Rectangle 28">
              <a:extLst>
                <a:ext uri="{FF2B5EF4-FFF2-40B4-BE49-F238E27FC236}">
                  <a16:creationId xmlns:a16="http://schemas.microsoft.com/office/drawing/2014/main" id="{AE9C7168-E636-4C02-96D2-6D58240358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8" name="Rectangle 29">
              <a:extLst>
                <a:ext uri="{FF2B5EF4-FFF2-40B4-BE49-F238E27FC236}">
                  <a16:creationId xmlns:a16="http://schemas.microsoft.com/office/drawing/2014/main" id="{EFA004EC-0377-4ED7-AA13-B901F5D0BE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874CAB0-23F6-4DCB-B2FB-6ABE95AA59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8024AF93-149D-4CDC-9A3F-5B87F347D0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E072E1A-64BD-08DA-D781-CA109D48B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4503" y="1625600"/>
            <a:ext cx="8114368" cy="2844800"/>
          </a:xfrm>
        </p:spPr>
        <p:txBody>
          <a:bodyPr>
            <a:normAutofit/>
          </a:bodyPr>
          <a:lstStyle/>
          <a:p>
            <a:r>
              <a:rPr lang="de-AT" sz="8000" i="1" dirty="0">
                <a:solidFill>
                  <a:srgbClr val="FFFFFF"/>
                </a:solidFill>
              </a:rPr>
              <a:t>Mein Lieblingstier…</a:t>
            </a:r>
            <a:endParaRPr lang="de-AT" sz="8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34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33">
            <a:extLst>
              <a:ext uri="{FF2B5EF4-FFF2-40B4-BE49-F238E27FC236}">
                <a16:creationId xmlns:a16="http://schemas.microsoft.com/office/drawing/2014/main" id="{5E7C6FB2-8D54-49F6-AD99-A87D2F9F38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35" name="Freeform 14">
              <a:extLst>
                <a:ext uri="{FF2B5EF4-FFF2-40B4-BE49-F238E27FC236}">
                  <a16:creationId xmlns:a16="http://schemas.microsoft.com/office/drawing/2014/main" id="{5B78F7DD-4E31-4D90-A237-C5FA3FF019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A3D78EB-B8AB-4890-ACB5-626E6E7BE1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A4F4A4B-F440-4349-B8D1-38D3783817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23">
              <a:extLst>
                <a:ext uri="{FF2B5EF4-FFF2-40B4-BE49-F238E27FC236}">
                  <a16:creationId xmlns:a16="http://schemas.microsoft.com/office/drawing/2014/main" id="{7E064F14-13AA-4DD6-BDD4-8BF234A00C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39" name="Rectangle 25">
              <a:extLst>
                <a:ext uri="{FF2B5EF4-FFF2-40B4-BE49-F238E27FC236}">
                  <a16:creationId xmlns:a16="http://schemas.microsoft.com/office/drawing/2014/main" id="{3D1524CF-30E5-4311-8FBF-6345A3E94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3165A77-5FB0-4E9A-853A-D3349DD75D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1" name="Rectangle 27">
              <a:extLst>
                <a:ext uri="{FF2B5EF4-FFF2-40B4-BE49-F238E27FC236}">
                  <a16:creationId xmlns:a16="http://schemas.microsoft.com/office/drawing/2014/main" id="{538B3FC4-8BCC-417E-BAC3-6E67F3BC6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2" name="Rectangle 28">
              <a:extLst>
                <a:ext uri="{FF2B5EF4-FFF2-40B4-BE49-F238E27FC236}">
                  <a16:creationId xmlns:a16="http://schemas.microsoft.com/office/drawing/2014/main" id="{843B7FC9-43EB-439E-ACC6-EF2819C585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3" name="Rectangle 29">
              <a:extLst>
                <a:ext uri="{FF2B5EF4-FFF2-40B4-BE49-F238E27FC236}">
                  <a16:creationId xmlns:a16="http://schemas.microsoft.com/office/drawing/2014/main" id="{4D6E9D09-8AAF-4A1E-B186-878965EB6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  <p:sp>
          <p:nvSpPr>
            <p:cNvPr id="44" name="Isosceles Triangle 43">
              <a:extLst>
                <a:ext uri="{FF2B5EF4-FFF2-40B4-BE49-F238E27FC236}">
                  <a16:creationId xmlns:a16="http://schemas.microsoft.com/office/drawing/2014/main" id="{5F2191CB-1129-4C0F-BCBE-ADCFF12A6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AT"/>
            </a:p>
          </p:txBody>
        </p:sp>
      </p:grpSp>
      <p:pic>
        <p:nvPicPr>
          <p:cNvPr id="4" name="Grafik 3" descr="Ein Bild, das Säugetier, Katze, Hauskatze, Kleine bis mittelgroße Katzen enthält.&#10;&#10;KI-generierte Inhalte können fehlerhaft sein.">
            <a:extLst>
              <a:ext uri="{FF2B5EF4-FFF2-40B4-BE49-F238E27FC236}">
                <a16:creationId xmlns:a16="http://schemas.microsoft.com/office/drawing/2014/main" id="{D8454B61-AFDF-88AD-F905-45AA9B8010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249" r="26017"/>
          <a:stretch/>
        </p:blipFill>
        <p:spPr>
          <a:xfrm>
            <a:off x="7633692" y="10"/>
            <a:ext cx="4547675" cy="6857990"/>
          </a:xfrm>
          <a:custGeom>
            <a:avLst/>
            <a:gdLst/>
            <a:ahLst/>
            <a:cxnLst/>
            <a:rect l="l" t="t" r="r" b="b"/>
            <a:pathLst>
              <a:path w="4547675" h="6858000">
                <a:moveTo>
                  <a:pt x="1589646" y="0"/>
                </a:moveTo>
                <a:lnTo>
                  <a:pt x="4547675" y="0"/>
                </a:lnTo>
                <a:lnTo>
                  <a:pt x="4547675" y="6858000"/>
                </a:lnTo>
                <a:lnTo>
                  <a:pt x="4352027" y="6858000"/>
                </a:lnTo>
                <a:lnTo>
                  <a:pt x="0" y="2104048"/>
                </a:lnTo>
                <a:close/>
              </a:path>
            </a:pathLst>
          </a:custGeom>
        </p:spPr>
      </p:pic>
      <p:pic>
        <p:nvPicPr>
          <p:cNvPr id="10" name="Grafik 9" descr="Ein Bild, das Säugetier, Katze, Kleine bis mittelgroße Katzen, Hauskatze enthält.&#10;&#10;KI-generierte Inhalte können fehlerhaft sein.">
            <a:extLst>
              <a:ext uri="{FF2B5EF4-FFF2-40B4-BE49-F238E27FC236}">
                <a16:creationId xmlns:a16="http://schemas.microsoft.com/office/drawing/2014/main" id="{0951A906-EA4A-377D-A148-0007D6CA5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0167" r="8482" b="1"/>
          <a:stretch/>
        </p:blipFill>
        <p:spPr>
          <a:xfrm>
            <a:off x="4384227" y="1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29" name="Grafik 28" descr="Ein Bild, das Säugetier, Katze, Hauskatze, Schnurrhaare enthält.&#10;&#10;KI-generierte Inhalte können fehlerhaft sein.">
            <a:extLst>
              <a:ext uri="{FF2B5EF4-FFF2-40B4-BE49-F238E27FC236}">
                <a16:creationId xmlns:a16="http://schemas.microsoft.com/office/drawing/2014/main" id="{ADDF59FF-0172-F5B6-C4B1-AC4F463104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5487" r="5482" b="-1"/>
          <a:stretch/>
        </p:blipFill>
        <p:spPr>
          <a:xfrm>
            <a:off x="4041994" y="902258"/>
            <a:ext cx="7943725" cy="5955742"/>
          </a:xfrm>
          <a:custGeom>
            <a:avLst/>
            <a:gdLst/>
            <a:ahLst/>
            <a:cxnLst/>
            <a:rect l="l" t="t" r="r" b="b"/>
            <a:pathLst>
              <a:path w="7943725" h="5955742">
                <a:moveTo>
                  <a:pt x="3591698" y="1201790"/>
                </a:moveTo>
                <a:lnTo>
                  <a:pt x="3595095" y="1205501"/>
                </a:lnTo>
                <a:lnTo>
                  <a:pt x="3591954" y="1209686"/>
                </a:lnTo>
                <a:lnTo>
                  <a:pt x="3614225" y="1226398"/>
                </a:lnTo>
                <a:lnTo>
                  <a:pt x="7943725" y="5955742"/>
                </a:lnTo>
                <a:lnTo>
                  <a:pt x="0" y="5955742"/>
                </a:lnTo>
                <a:close/>
                <a:moveTo>
                  <a:pt x="4499672" y="0"/>
                </a:moveTo>
                <a:lnTo>
                  <a:pt x="3616999" y="1176310"/>
                </a:lnTo>
                <a:lnTo>
                  <a:pt x="3597378" y="1194272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3EDDE6-7545-7CAD-6A5F-58A681127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5" y="2272143"/>
            <a:ext cx="4279782" cy="22998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i="1"/>
              <a:t>Meine Katzen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A82D787-0E65-4BA9-AB8B-05FB4138AF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3692" y="2104048"/>
            <a:ext cx="4361694" cy="476241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418F5B94-2B91-4FD4-9982-D500C5EAB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811130" y="-1"/>
            <a:ext cx="3403114" cy="45043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25CE52D3-C514-4A45-92CA-07DE58D64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6CF17F1-9214-4D4D-89BB-392A193CC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25">
            <a:extLst>
              <a:ext uri="{FF2B5EF4-FFF2-40B4-BE49-F238E27FC236}">
                <a16:creationId xmlns:a16="http://schemas.microsoft.com/office/drawing/2014/main" id="{6F39754A-5AE8-4134-AC03-7ECE18F4D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56" name="Isosceles Triangle 24">
            <a:extLst>
              <a:ext uri="{FF2B5EF4-FFF2-40B4-BE49-F238E27FC236}">
                <a16:creationId xmlns:a16="http://schemas.microsoft.com/office/drawing/2014/main" id="{32AE4DB1-C4B7-4533-B160-4930689E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58" name="Rectangle 27">
            <a:extLst>
              <a:ext uri="{FF2B5EF4-FFF2-40B4-BE49-F238E27FC236}">
                <a16:creationId xmlns:a16="http://schemas.microsoft.com/office/drawing/2014/main" id="{0ECCCCC9-1141-4694-BAF8-390E9748D2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60" name="Rectangle 28">
            <a:extLst>
              <a:ext uri="{FF2B5EF4-FFF2-40B4-BE49-F238E27FC236}">
                <a16:creationId xmlns:a16="http://schemas.microsoft.com/office/drawing/2014/main" id="{210F6196-1DE6-4201-A387-DBD2AD2C7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62" name="Rectangle 29">
            <a:extLst>
              <a:ext uri="{FF2B5EF4-FFF2-40B4-BE49-F238E27FC236}">
                <a16:creationId xmlns:a16="http://schemas.microsoft.com/office/drawing/2014/main" id="{C00FA844-103F-49B6-9883-12F6926E4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  <p:sp>
        <p:nvSpPr>
          <p:cNvPr id="64" name="Isosceles Triangle 29">
            <a:extLst>
              <a:ext uri="{FF2B5EF4-FFF2-40B4-BE49-F238E27FC236}">
                <a16:creationId xmlns:a16="http://schemas.microsoft.com/office/drawing/2014/main" id="{34A55DA4-4E39-41CB-BB2B-C34CBB239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77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106</Words>
  <Application>Microsoft Office PowerPoint</Application>
  <PresentationFormat>Breitbild</PresentationFormat>
  <Paragraphs>62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Arial</vt:lpstr>
      <vt:lpstr>Bahnschrift Condensed</vt:lpstr>
      <vt:lpstr>Calibri</vt:lpstr>
      <vt:lpstr>Trebuchet MS</vt:lpstr>
      <vt:lpstr>Wingdings 3</vt:lpstr>
      <vt:lpstr>Facette</vt:lpstr>
      <vt:lpstr>Das bin Ich</vt:lpstr>
      <vt:lpstr>PowerPoint-Präsentation</vt:lpstr>
      <vt:lpstr>PowerPoint-Präsentation</vt:lpstr>
      <vt:lpstr>Lasst uns beginnen…</vt:lpstr>
      <vt:lpstr>Fakten über mich</vt:lpstr>
      <vt:lpstr>Meine Hobbys…</vt:lpstr>
      <vt:lpstr>Hobbyss</vt:lpstr>
      <vt:lpstr>Mein Lieblingstier…</vt:lpstr>
      <vt:lpstr>Meine Katzen</vt:lpstr>
      <vt:lpstr>Meine Lieblingsfächer…</vt:lpstr>
      <vt:lpstr>Lieblingsfächer</vt:lpstr>
      <vt:lpstr>Mein Lieblingsessen…</vt:lpstr>
      <vt:lpstr>Lieblingsessen</vt:lpstr>
      <vt:lpstr>Meine Lieblingsmusik…</vt:lpstr>
      <vt:lpstr>Lieblingsmusik</vt:lpstr>
      <vt:lpstr>Mein Wohnort…</vt:lpstr>
      <vt:lpstr>Meine Wohnort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Barrierefreie Schule</dc:title>
  <dc:creator>Johannes Baischer</dc:creator>
  <cp:lastModifiedBy>Johannes Baischer</cp:lastModifiedBy>
  <cp:revision>306</cp:revision>
  <dcterms:created xsi:type="dcterms:W3CDTF">2023-04-19T16:22:24Z</dcterms:created>
  <dcterms:modified xsi:type="dcterms:W3CDTF">2025-09-06T17:45:20Z</dcterms:modified>
</cp:coreProperties>
</file>