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81" r:id="rId3"/>
    <p:sldId id="259" r:id="rId4"/>
    <p:sldId id="262" r:id="rId5"/>
    <p:sldId id="263" r:id="rId6"/>
    <p:sldId id="267" r:id="rId7"/>
    <p:sldId id="265" r:id="rId8"/>
    <p:sldId id="268" r:id="rId9"/>
    <p:sldId id="269" r:id="rId10"/>
    <p:sldId id="270" r:id="rId11"/>
    <p:sldId id="271" r:id="rId12"/>
    <p:sldId id="286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26FAA6-EA6F-45F8-A326-7969E68A4155}" v="75" dt="2023-11-23T14:08:05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dlmann Larissa" userId="69cbe045-01e8-4795-919d-62eba855ffa8" providerId="ADAL" clId="{B926FAA6-EA6F-45F8-A326-7969E68A4155}"/>
    <pc:docChg chg="addSld modSld sldOrd">
      <pc:chgData name="Stadlmann Larissa" userId="69cbe045-01e8-4795-919d-62eba855ffa8" providerId="ADAL" clId="{B926FAA6-EA6F-45F8-A326-7969E68A4155}" dt="2023-11-23T14:08:05.653" v="75"/>
      <pc:docMkLst>
        <pc:docMk/>
      </pc:docMkLst>
      <pc:sldChg chg="modSp">
        <pc:chgData name="Stadlmann Larissa" userId="69cbe045-01e8-4795-919d-62eba855ffa8" providerId="ADAL" clId="{B926FAA6-EA6F-45F8-A326-7969E68A4155}" dt="2023-11-23T14:04:44.307" v="58"/>
        <pc:sldMkLst>
          <pc:docMk/>
          <pc:sldMk cId="85427742" sldId="258"/>
        </pc:sldMkLst>
        <pc:graphicFrameChg chg="mod">
          <ac:chgData name="Stadlmann Larissa" userId="69cbe045-01e8-4795-919d-62eba855ffa8" providerId="ADAL" clId="{B926FAA6-EA6F-45F8-A326-7969E68A4155}" dt="2023-11-23T14:04:44.307" v="58"/>
          <ac:graphicFrameMkLst>
            <pc:docMk/>
            <pc:sldMk cId="85427742" sldId="258"/>
            <ac:graphicFrameMk id="4" creationId="{B299E08D-0EAA-6D98-F0B5-87CA80F5CA8F}"/>
          </ac:graphicFrameMkLst>
        </pc:graphicFrameChg>
      </pc:sldChg>
      <pc:sldChg chg="modSp">
        <pc:chgData name="Stadlmann Larissa" userId="69cbe045-01e8-4795-919d-62eba855ffa8" providerId="ADAL" clId="{B926FAA6-EA6F-45F8-A326-7969E68A4155}" dt="2023-11-23T14:04:35.653" v="57"/>
        <pc:sldMkLst>
          <pc:docMk/>
          <pc:sldMk cId="2601689780" sldId="283"/>
        </pc:sldMkLst>
        <pc:graphicFrameChg chg="mod">
          <ac:chgData name="Stadlmann Larissa" userId="69cbe045-01e8-4795-919d-62eba855ffa8" providerId="ADAL" clId="{B926FAA6-EA6F-45F8-A326-7969E68A4155}" dt="2023-11-23T14:04:35.653" v="57"/>
          <ac:graphicFrameMkLst>
            <pc:docMk/>
            <pc:sldMk cId="2601689780" sldId="283"/>
            <ac:graphicFrameMk id="4" creationId="{B299E08D-0EAA-6D98-F0B5-87CA80F5CA8F}"/>
          </ac:graphicFrameMkLst>
        </pc:graphicFrameChg>
      </pc:sldChg>
      <pc:sldChg chg="modSp mod">
        <pc:chgData name="Stadlmann Larissa" userId="69cbe045-01e8-4795-919d-62eba855ffa8" providerId="ADAL" clId="{B926FAA6-EA6F-45F8-A326-7969E68A4155}" dt="2023-11-23T14:04:21.831" v="56" actId="20577"/>
        <pc:sldMkLst>
          <pc:docMk/>
          <pc:sldMk cId="836956729" sldId="284"/>
        </pc:sldMkLst>
        <pc:graphicFrameChg chg="mod modGraphic">
          <ac:chgData name="Stadlmann Larissa" userId="69cbe045-01e8-4795-919d-62eba855ffa8" providerId="ADAL" clId="{B926FAA6-EA6F-45F8-A326-7969E68A4155}" dt="2023-11-23T14:04:21.831" v="56" actId="20577"/>
          <ac:graphicFrameMkLst>
            <pc:docMk/>
            <pc:sldMk cId="836956729" sldId="284"/>
            <ac:graphicFrameMk id="4" creationId="{B299E08D-0EAA-6D98-F0B5-87CA80F5CA8F}"/>
          </ac:graphicFrameMkLst>
        </pc:graphicFrameChg>
      </pc:sldChg>
      <pc:sldChg chg="addSp modSp add mod ord">
        <pc:chgData name="Stadlmann Larissa" userId="69cbe045-01e8-4795-919d-62eba855ffa8" providerId="ADAL" clId="{B926FAA6-EA6F-45F8-A326-7969E68A4155}" dt="2023-11-23T14:08:05.653" v="75"/>
        <pc:sldMkLst>
          <pc:docMk/>
          <pc:sldMk cId="1484223277" sldId="285"/>
        </pc:sldMkLst>
        <pc:spChg chg="add mod">
          <ac:chgData name="Stadlmann Larissa" userId="69cbe045-01e8-4795-919d-62eba855ffa8" providerId="ADAL" clId="{B926FAA6-EA6F-45F8-A326-7969E68A4155}" dt="2023-11-23T14:07:37.427" v="71" actId="1076"/>
          <ac:spMkLst>
            <pc:docMk/>
            <pc:sldMk cId="1484223277" sldId="285"/>
            <ac:spMk id="2" creationId="{151D00D5-EFB7-5781-15C0-F7761B097F36}"/>
          </ac:spMkLst>
        </pc:spChg>
        <pc:graphicFrameChg chg="mod">
          <ac:chgData name="Stadlmann Larissa" userId="69cbe045-01e8-4795-919d-62eba855ffa8" providerId="ADAL" clId="{B926FAA6-EA6F-45F8-A326-7969E68A4155}" dt="2023-11-23T14:08:05.653" v="75"/>
          <ac:graphicFrameMkLst>
            <pc:docMk/>
            <pc:sldMk cId="1484223277" sldId="285"/>
            <ac:graphicFrameMk id="4" creationId="{B299E08D-0EAA-6D98-F0B5-87CA80F5CA8F}"/>
          </ac:graphicFrameMkLst>
        </pc:graphicFrameChg>
      </pc:sldChg>
    </pc:docChg>
  </pc:docChgLst>
  <pc:docChgLst>
    <pc:chgData name="Stadlmann Larissa" userId="69cbe045-01e8-4795-919d-62eba855ffa8" providerId="ADAL" clId="{E371085F-81BB-4085-87F0-11A24C6FECDE}"/>
    <pc:docChg chg="undo custSel addSld delSld modSld sldOrd">
      <pc:chgData name="Stadlmann Larissa" userId="69cbe045-01e8-4795-919d-62eba855ffa8" providerId="ADAL" clId="{E371085F-81BB-4085-87F0-11A24C6FECDE}" dt="2023-11-15T07:00:21.014" v="3049" actId="13822"/>
      <pc:docMkLst>
        <pc:docMk/>
      </pc:docMkLst>
      <pc:sldChg chg="addSp delSp modSp mod">
        <pc:chgData name="Stadlmann Larissa" userId="69cbe045-01e8-4795-919d-62eba855ffa8" providerId="ADAL" clId="{E371085F-81BB-4085-87F0-11A24C6FECDE}" dt="2023-11-02T12:17:17.205" v="1677" actId="20577"/>
        <pc:sldMkLst>
          <pc:docMk/>
          <pc:sldMk cId="4118197308" sldId="256"/>
        </pc:sldMkLst>
        <pc:spChg chg="mod">
          <ac:chgData name="Stadlmann Larissa" userId="69cbe045-01e8-4795-919d-62eba855ffa8" providerId="ADAL" clId="{E371085F-81BB-4085-87F0-11A24C6FECDE}" dt="2023-11-02T10:49:25.343" v="482"/>
          <ac:spMkLst>
            <pc:docMk/>
            <pc:sldMk cId="4118197308" sldId="256"/>
            <ac:spMk id="2" creationId="{1EE09DF3-912F-C6EA-9FFA-67405DF6F545}"/>
          </ac:spMkLst>
        </pc:spChg>
        <pc:spChg chg="mod">
          <ac:chgData name="Stadlmann Larissa" userId="69cbe045-01e8-4795-919d-62eba855ffa8" providerId="ADAL" clId="{E371085F-81BB-4085-87F0-11A24C6FECDE}" dt="2023-11-02T12:17:17.205" v="1677" actId="20577"/>
          <ac:spMkLst>
            <pc:docMk/>
            <pc:sldMk cId="4118197308" sldId="256"/>
            <ac:spMk id="3" creationId="{C3530C29-8D7D-DB09-61FE-163D4F8B5EC9}"/>
          </ac:spMkLst>
        </pc:spChg>
        <pc:picChg chg="add del mod">
          <ac:chgData name="Stadlmann Larissa" userId="69cbe045-01e8-4795-919d-62eba855ffa8" providerId="ADAL" clId="{E371085F-81BB-4085-87F0-11A24C6FECDE}" dt="2023-11-02T10:58:10.781" v="534" actId="478"/>
          <ac:picMkLst>
            <pc:docMk/>
            <pc:sldMk cId="4118197308" sldId="256"/>
            <ac:picMk id="5" creationId="{956F69F7-B920-2D62-57DD-8C6596B892BD}"/>
          </ac:picMkLst>
        </pc:picChg>
      </pc:sldChg>
      <pc:sldChg chg="addSp delSp modSp del mod">
        <pc:chgData name="Stadlmann Larissa" userId="69cbe045-01e8-4795-919d-62eba855ffa8" providerId="ADAL" clId="{E371085F-81BB-4085-87F0-11A24C6FECDE}" dt="2023-11-02T10:43:12.747" v="442" actId="2696"/>
        <pc:sldMkLst>
          <pc:docMk/>
          <pc:sldMk cId="2825973440" sldId="257"/>
        </pc:sldMkLst>
        <pc:spChg chg="del mod">
          <ac:chgData name="Stadlmann Larissa" userId="69cbe045-01e8-4795-919d-62eba855ffa8" providerId="ADAL" clId="{E371085F-81BB-4085-87F0-11A24C6FECDE}" dt="2023-11-02T10:36:33.922" v="10" actId="478"/>
          <ac:spMkLst>
            <pc:docMk/>
            <pc:sldMk cId="2825973440" sldId="257"/>
            <ac:spMk id="2" creationId="{8AAB492D-CAFD-88CF-C614-F8963C2B1CAF}"/>
          </ac:spMkLst>
        </pc:spChg>
        <pc:spChg chg="del mod">
          <ac:chgData name="Stadlmann Larissa" userId="69cbe045-01e8-4795-919d-62eba855ffa8" providerId="ADAL" clId="{E371085F-81BB-4085-87F0-11A24C6FECDE}" dt="2023-11-02T10:36:42.943" v="11" actId="3680"/>
          <ac:spMkLst>
            <pc:docMk/>
            <pc:sldMk cId="2825973440" sldId="257"/>
            <ac:spMk id="3" creationId="{F21B0451-CA6E-B449-1CCE-9A7E1CD31DAC}"/>
          </ac:spMkLst>
        </pc:spChg>
        <pc:spChg chg="add del mod">
          <ac:chgData name="Stadlmann Larissa" userId="69cbe045-01e8-4795-919d-62eba855ffa8" providerId="ADAL" clId="{E371085F-81BB-4085-87F0-11A24C6FECDE}" dt="2023-11-02T10:38:46.731" v="176" actId="478"/>
          <ac:spMkLst>
            <pc:docMk/>
            <pc:sldMk cId="2825973440" sldId="257"/>
            <ac:spMk id="5" creationId="{6D49BC74-B996-4CDC-935D-75A0FA1FE4A4}"/>
          </ac:spMkLst>
        </pc:spChg>
        <pc:graphicFrameChg chg="add mod ord modGraphic">
          <ac:chgData name="Stadlmann Larissa" userId="69cbe045-01e8-4795-919d-62eba855ffa8" providerId="ADAL" clId="{E371085F-81BB-4085-87F0-11A24C6FECDE}" dt="2023-11-02T10:39:18.054" v="179" actId="14734"/>
          <ac:graphicFrameMkLst>
            <pc:docMk/>
            <pc:sldMk cId="2825973440" sldId="257"/>
            <ac:graphicFrameMk id="6" creationId="{0192F752-1BC9-30F6-1150-75C73CCA6904}"/>
          </ac:graphicFrameMkLst>
        </pc:graphicFrameChg>
      </pc:sldChg>
      <pc:sldChg chg="addSp delSp modSp mod ord">
        <pc:chgData name="Stadlmann Larissa" userId="69cbe045-01e8-4795-919d-62eba855ffa8" providerId="ADAL" clId="{E371085F-81BB-4085-87F0-11A24C6FECDE}" dt="2023-11-02T10:43:48.868" v="457" actId="20577"/>
        <pc:sldMkLst>
          <pc:docMk/>
          <pc:sldMk cId="85427742" sldId="258"/>
        </pc:sldMkLst>
        <pc:spChg chg="del">
          <ac:chgData name="Stadlmann Larissa" userId="69cbe045-01e8-4795-919d-62eba855ffa8" providerId="ADAL" clId="{E371085F-81BB-4085-87F0-11A24C6FECDE}" dt="2023-11-02T10:42:10.630" v="432" actId="478"/>
          <ac:spMkLst>
            <pc:docMk/>
            <pc:sldMk cId="85427742" sldId="258"/>
            <ac:spMk id="2" creationId="{2F2019EF-745B-E651-C90B-F19218B2ACAD}"/>
          </ac:spMkLst>
        </pc:spChg>
        <pc:spChg chg="del">
          <ac:chgData name="Stadlmann Larissa" userId="69cbe045-01e8-4795-919d-62eba855ffa8" providerId="ADAL" clId="{E371085F-81BB-4085-87F0-11A24C6FECDE}" dt="2023-11-02T10:39:36.311" v="180" actId="1032"/>
          <ac:spMkLst>
            <pc:docMk/>
            <pc:sldMk cId="85427742" sldId="258"/>
            <ac:spMk id="3" creationId="{17FF9E1F-90A6-A33C-5329-37A66097F5D3}"/>
          </ac:spMkLst>
        </pc:spChg>
        <pc:graphicFrameChg chg="add mod modGraphic">
          <ac:chgData name="Stadlmann Larissa" userId="69cbe045-01e8-4795-919d-62eba855ffa8" providerId="ADAL" clId="{E371085F-81BB-4085-87F0-11A24C6FECDE}" dt="2023-11-02T10:43:48.868" v="457" actId="20577"/>
          <ac:graphicFrameMkLst>
            <pc:docMk/>
            <pc:sldMk cId="85427742" sldId="258"/>
            <ac:graphicFrameMk id="4" creationId="{B299E08D-0EAA-6D98-F0B5-87CA80F5CA8F}"/>
          </ac:graphicFrameMkLst>
        </pc:graphicFrameChg>
      </pc:sldChg>
      <pc:sldChg chg="addSp delSp modSp new mod setBg modAnim delDesignElem">
        <pc:chgData name="Stadlmann Larissa" userId="69cbe045-01e8-4795-919d-62eba855ffa8" providerId="ADAL" clId="{E371085F-81BB-4085-87F0-11A24C6FECDE}" dt="2023-11-03T08:02:06.562" v="1888" actId="1076"/>
        <pc:sldMkLst>
          <pc:docMk/>
          <pc:sldMk cId="2194869930" sldId="259"/>
        </pc:sldMkLst>
        <pc:spChg chg="add del">
          <ac:chgData name="Stadlmann Larissa" userId="69cbe045-01e8-4795-919d-62eba855ffa8" providerId="ADAL" clId="{E371085F-81BB-4085-87F0-11A24C6FECDE}" dt="2023-11-02T10:45:19.934" v="463" actId="26606"/>
          <ac:spMkLst>
            <pc:docMk/>
            <pc:sldMk cId="2194869930" sldId="259"/>
            <ac:spMk id="2" creationId="{7FA7A5E2-63D8-04E0-E2E2-E0E05E65FAB9}"/>
          </ac:spMkLst>
        </pc:spChg>
        <pc:spChg chg="add del">
          <ac:chgData name="Stadlmann Larissa" userId="69cbe045-01e8-4795-919d-62eba855ffa8" providerId="ADAL" clId="{E371085F-81BB-4085-87F0-11A24C6FECDE}" dt="2023-11-02T10:45:12.161" v="462"/>
          <ac:spMkLst>
            <pc:docMk/>
            <pc:sldMk cId="2194869930" sldId="259"/>
            <ac:spMk id="3" creationId="{5853C28B-772A-8A5B-3453-CDB383B842ED}"/>
          </ac:spMkLst>
        </pc:spChg>
        <pc:spChg chg="add">
          <ac:chgData name="Stadlmann Larissa" userId="69cbe045-01e8-4795-919d-62eba855ffa8" providerId="ADAL" clId="{E371085F-81BB-4085-87F0-11A24C6FECDE}" dt="2023-11-02T10:59:04.542" v="541" actId="26606"/>
          <ac:spMkLst>
            <pc:docMk/>
            <pc:sldMk cId="2194869930" sldId="259"/>
            <ac:spMk id="7" creationId="{03E8462A-FEBA-4848-81CC-3F8DA3E477BE}"/>
          </ac:spMkLst>
        </pc:spChg>
        <pc:spChg chg="add">
          <ac:chgData name="Stadlmann Larissa" userId="69cbe045-01e8-4795-919d-62eba855ffa8" providerId="ADAL" clId="{E371085F-81BB-4085-87F0-11A24C6FECDE}" dt="2023-11-02T10:59:04.542" v="541" actId="26606"/>
          <ac:spMkLst>
            <pc:docMk/>
            <pc:sldMk cId="2194869930" sldId="259"/>
            <ac:spMk id="20" creationId="{7941F9B1-B01B-4A84-89D9-B169AEB4E456}"/>
          </ac:spMkLst>
        </pc:spChg>
        <pc:spChg chg="add del">
          <ac:chgData name="Stadlmann Larissa" userId="69cbe045-01e8-4795-919d-62eba855ffa8" providerId="ADAL" clId="{E371085F-81BB-4085-87F0-11A24C6FECDE}" dt="2023-11-02T10:49:25.343" v="482"/>
          <ac:spMkLst>
            <pc:docMk/>
            <pc:sldMk cId="2194869930" sldId="259"/>
            <ac:spMk id="21" creationId="{03E8462A-FEBA-4848-81CC-3F8DA3E477BE}"/>
          </ac:spMkLst>
        </pc:spChg>
        <pc:spChg chg="add del">
          <ac:chgData name="Stadlmann Larissa" userId="69cbe045-01e8-4795-919d-62eba855ffa8" providerId="ADAL" clId="{E371085F-81BB-4085-87F0-11A24C6FECDE}" dt="2023-11-02T10:49:25.343" v="482"/>
          <ac:spMkLst>
            <pc:docMk/>
            <pc:sldMk cId="2194869930" sldId="259"/>
            <ac:spMk id="34" creationId="{7941F9B1-B01B-4A84-89D9-B169AEB4E456}"/>
          </ac:spMkLst>
        </pc:spChg>
        <pc:grpChg chg="add">
          <ac:chgData name="Stadlmann Larissa" userId="69cbe045-01e8-4795-919d-62eba855ffa8" providerId="ADAL" clId="{E371085F-81BB-4085-87F0-11A24C6FECDE}" dt="2023-11-02T10:59:04.542" v="541" actId="26606"/>
          <ac:grpSpMkLst>
            <pc:docMk/>
            <pc:sldMk cId="2194869930" sldId="259"/>
            <ac:grpSpMk id="6" creationId="{609316A9-990D-4EC3-A671-70EE5C1493A4}"/>
          </ac:grpSpMkLst>
        </pc:grpChg>
        <pc:grpChg chg="add">
          <ac:chgData name="Stadlmann Larissa" userId="69cbe045-01e8-4795-919d-62eba855ffa8" providerId="ADAL" clId="{E371085F-81BB-4085-87F0-11A24C6FECDE}" dt="2023-11-02T10:59:04.542" v="541" actId="26606"/>
          <ac:grpSpMkLst>
            <pc:docMk/>
            <pc:sldMk cId="2194869930" sldId="259"/>
            <ac:grpSpMk id="8" creationId="{2109F83F-40FE-4DB3-84CC-09FB3340D06D}"/>
          </ac:grpSpMkLst>
        </pc:grpChg>
        <pc:grpChg chg="add del">
          <ac:chgData name="Stadlmann Larissa" userId="69cbe045-01e8-4795-919d-62eba855ffa8" providerId="ADAL" clId="{E371085F-81BB-4085-87F0-11A24C6FECDE}" dt="2023-11-02T10:49:25.343" v="482"/>
          <ac:grpSpMkLst>
            <pc:docMk/>
            <pc:sldMk cId="2194869930" sldId="259"/>
            <ac:grpSpMk id="9" creationId="{609316A9-990D-4EC3-A671-70EE5C1493A4}"/>
          </ac:grpSpMkLst>
        </pc:grpChg>
        <pc:grpChg chg="add del">
          <ac:chgData name="Stadlmann Larissa" userId="69cbe045-01e8-4795-919d-62eba855ffa8" providerId="ADAL" clId="{E371085F-81BB-4085-87F0-11A24C6FECDE}" dt="2023-11-02T10:49:25.343" v="482"/>
          <ac:grpSpMkLst>
            <pc:docMk/>
            <pc:sldMk cId="2194869930" sldId="259"/>
            <ac:grpSpMk id="23" creationId="{2109F83F-40FE-4DB3-84CC-09FB3340D06D}"/>
          </ac:grpSpMkLst>
        </pc:grpChg>
        <pc:picChg chg="add mod">
          <ac:chgData name="Stadlmann Larissa" userId="69cbe045-01e8-4795-919d-62eba855ffa8" providerId="ADAL" clId="{E371085F-81BB-4085-87F0-11A24C6FECDE}" dt="2023-11-02T10:59:06.429" v="542" actId="27614"/>
          <ac:picMkLst>
            <pc:docMk/>
            <pc:sldMk cId="2194869930" sldId="259"/>
            <ac:picMk id="4" creationId="{6CB6C994-EC17-9BD1-A3EC-247FEE109E00}"/>
          </ac:picMkLst>
        </pc:picChg>
        <pc:picChg chg="add del mod">
          <ac:chgData name="Stadlmann Larissa" userId="69cbe045-01e8-4795-919d-62eba855ffa8" providerId="ADAL" clId="{E371085F-81BB-4085-87F0-11A24C6FECDE}" dt="2023-11-02T12:04:16.997" v="1581" actId="478"/>
          <ac:picMkLst>
            <pc:docMk/>
            <pc:sldMk cId="2194869930" sldId="259"/>
            <ac:picMk id="22" creationId="{A6681BB3-EE48-187D-3A01-4A954C833D39}"/>
          </ac:picMkLst>
        </pc:picChg>
        <pc:cxnChg chg="add mod">
          <ac:chgData name="Stadlmann Larissa" userId="69cbe045-01e8-4795-919d-62eba855ffa8" providerId="ADAL" clId="{E371085F-81BB-4085-87F0-11A24C6FECDE}" dt="2023-11-03T08:00:42.394" v="1880" actId="1076"/>
          <ac:cxnSpMkLst>
            <pc:docMk/>
            <pc:sldMk cId="2194869930" sldId="259"/>
            <ac:cxnSpMk id="3" creationId="{FF276C13-C2A0-B026-59CF-32E2DBA21621}"/>
          </ac:cxnSpMkLst>
        </pc:cxnChg>
        <pc:cxnChg chg="add mod">
          <ac:chgData name="Stadlmann Larissa" userId="69cbe045-01e8-4795-919d-62eba855ffa8" providerId="ADAL" clId="{E371085F-81BB-4085-87F0-11A24C6FECDE}" dt="2023-11-03T08:01:37.810" v="1885" actId="1076"/>
          <ac:cxnSpMkLst>
            <pc:docMk/>
            <pc:sldMk cId="2194869930" sldId="259"/>
            <ac:cxnSpMk id="5" creationId="{6F55EB62-84EE-3F3A-4B64-F29C6C67E6C7}"/>
          </ac:cxnSpMkLst>
        </pc:cxnChg>
        <pc:cxnChg chg="add mod">
          <ac:chgData name="Stadlmann Larissa" userId="69cbe045-01e8-4795-919d-62eba855ffa8" providerId="ADAL" clId="{E371085F-81BB-4085-87F0-11A24C6FECDE}" dt="2023-11-03T08:02:06.562" v="1888" actId="1076"/>
          <ac:cxnSpMkLst>
            <pc:docMk/>
            <pc:sldMk cId="2194869930" sldId="259"/>
            <ac:cxnSpMk id="9" creationId="{92DA39BF-5C73-2C2C-449E-D62AD728A153}"/>
          </ac:cxnSpMkLst>
        </pc:cxnChg>
      </pc:sldChg>
      <pc:sldChg chg="addSp delSp modSp new del mod setBg delDesignElem">
        <pc:chgData name="Stadlmann Larissa" userId="69cbe045-01e8-4795-919d-62eba855ffa8" providerId="ADAL" clId="{E371085F-81BB-4085-87F0-11A24C6FECDE}" dt="2023-11-02T10:56:17.820" v="526" actId="2696"/>
        <pc:sldMkLst>
          <pc:docMk/>
          <pc:sldMk cId="3039226671" sldId="260"/>
        </pc:sldMkLst>
        <pc:spChg chg="del mod">
          <ac:chgData name="Stadlmann Larissa" userId="69cbe045-01e8-4795-919d-62eba855ffa8" providerId="ADAL" clId="{E371085F-81BB-4085-87F0-11A24C6FECDE}" dt="2023-11-02T10:47:31.748" v="478" actId="26606"/>
          <ac:spMkLst>
            <pc:docMk/>
            <pc:sldMk cId="3039226671" sldId="260"/>
            <ac:spMk id="2" creationId="{96C03A8E-E524-B7F2-07F6-C1421381D594}"/>
          </ac:spMkLst>
        </pc:spChg>
        <pc:spChg chg="del">
          <ac:chgData name="Stadlmann Larissa" userId="69cbe045-01e8-4795-919d-62eba855ffa8" providerId="ADAL" clId="{E371085F-81BB-4085-87F0-11A24C6FECDE}" dt="2023-11-02T10:47:27.633" v="475"/>
          <ac:spMkLst>
            <pc:docMk/>
            <pc:sldMk cId="3039226671" sldId="260"/>
            <ac:spMk id="3" creationId="{647C1AF7-65CB-B65C-B52A-8FB3D446A474}"/>
          </ac:spMkLst>
        </pc:spChg>
        <pc:spChg chg="add del">
          <ac:chgData name="Stadlmann Larissa" userId="69cbe045-01e8-4795-919d-62eba855ffa8" providerId="ADAL" clId="{E371085F-81BB-4085-87F0-11A24C6FECDE}" dt="2023-11-02T10:49:25.343" v="482"/>
          <ac:spMkLst>
            <pc:docMk/>
            <pc:sldMk cId="3039226671" sldId="260"/>
            <ac:spMk id="22" creationId="{21029ED5-F105-4DD2-99C8-1E4422817978}"/>
          </ac:spMkLst>
        </pc:spChg>
        <pc:spChg chg="add del">
          <ac:chgData name="Stadlmann Larissa" userId="69cbe045-01e8-4795-919d-62eba855ffa8" providerId="ADAL" clId="{E371085F-81BB-4085-87F0-11A24C6FECDE}" dt="2023-11-02T10:49:25.343" v="482"/>
          <ac:spMkLst>
            <pc:docMk/>
            <pc:sldMk cId="3039226671" sldId="260"/>
            <ac:spMk id="35" creationId="{5C9652B3-A450-4ED6-8FBF-F536BA60B4D8}"/>
          </ac:spMkLst>
        </pc:spChg>
        <pc:spChg chg="add del">
          <ac:chgData name="Stadlmann Larissa" userId="69cbe045-01e8-4795-919d-62eba855ffa8" providerId="ADAL" clId="{E371085F-81BB-4085-87F0-11A24C6FECDE}" dt="2023-11-02T10:55:16.151" v="513" actId="26606"/>
          <ac:spMkLst>
            <pc:docMk/>
            <pc:sldMk cId="3039226671" sldId="260"/>
            <ac:spMk id="42" creationId="{03E8462A-FEBA-4848-81CC-3F8DA3E477BE}"/>
          </ac:spMkLst>
        </pc:spChg>
        <pc:spChg chg="add del">
          <ac:chgData name="Stadlmann Larissa" userId="69cbe045-01e8-4795-919d-62eba855ffa8" providerId="ADAL" clId="{E371085F-81BB-4085-87F0-11A24C6FECDE}" dt="2023-11-02T10:55:16.151" v="513" actId="26606"/>
          <ac:spMkLst>
            <pc:docMk/>
            <pc:sldMk cId="3039226671" sldId="260"/>
            <ac:spMk id="52" creationId="{7941F9B1-B01B-4A84-89D9-B169AEB4E456}"/>
          </ac:spMkLst>
        </pc:spChg>
        <pc:spChg chg="add">
          <ac:chgData name="Stadlmann Larissa" userId="69cbe045-01e8-4795-919d-62eba855ffa8" providerId="ADAL" clId="{E371085F-81BB-4085-87F0-11A24C6FECDE}" dt="2023-11-02T10:55:16.151" v="513" actId="26606"/>
          <ac:spMkLst>
            <pc:docMk/>
            <pc:sldMk cId="3039226671" sldId="260"/>
            <ac:spMk id="59" creationId="{B89F839D-9097-715B-4528-B12DE5EAD9FE}"/>
          </ac:spMkLst>
        </pc:spChg>
        <pc:grpChg chg="add del">
          <ac:chgData name="Stadlmann Larissa" userId="69cbe045-01e8-4795-919d-62eba855ffa8" providerId="ADAL" clId="{E371085F-81BB-4085-87F0-11A24C6FECDE}" dt="2023-11-02T10:49:25.343" v="482"/>
          <ac:grpSpMkLst>
            <pc:docMk/>
            <pc:sldMk cId="3039226671" sldId="260"/>
            <ac:grpSpMk id="10" creationId="{DDE8DE2B-61C1-46D5-BEB8-521321C182C4}"/>
          </ac:grpSpMkLst>
        </pc:grpChg>
        <pc:grpChg chg="add del">
          <ac:chgData name="Stadlmann Larissa" userId="69cbe045-01e8-4795-919d-62eba855ffa8" providerId="ADAL" clId="{E371085F-81BB-4085-87F0-11A24C6FECDE}" dt="2023-11-02T10:55:16.151" v="513" actId="26606"/>
          <ac:grpSpMkLst>
            <pc:docMk/>
            <pc:sldMk cId="3039226671" sldId="260"/>
            <ac:grpSpMk id="21" creationId="{609316A9-990D-4EC3-A671-70EE5C1493A4}"/>
          </ac:grpSpMkLst>
        </pc:grpChg>
        <pc:grpChg chg="add del">
          <ac:chgData name="Stadlmann Larissa" userId="69cbe045-01e8-4795-919d-62eba855ffa8" providerId="ADAL" clId="{E371085F-81BB-4085-87F0-11A24C6FECDE}" dt="2023-11-02T10:49:25.343" v="482"/>
          <ac:grpSpMkLst>
            <pc:docMk/>
            <pc:sldMk cId="3039226671" sldId="260"/>
            <ac:grpSpMk id="24" creationId="{2D621E68-BF28-4A1C-B1A2-4E55E139E79A}"/>
          </ac:grpSpMkLst>
        </pc:grpChg>
        <pc:grpChg chg="add del">
          <ac:chgData name="Stadlmann Larissa" userId="69cbe045-01e8-4795-919d-62eba855ffa8" providerId="ADAL" clId="{E371085F-81BB-4085-87F0-11A24C6FECDE}" dt="2023-11-02T10:55:16.151" v="513" actId="26606"/>
          <ac:grpSpMkLst>
            <pc:docMk/>
            <pc:sldMk cId="3039226671" sldId="260"/>
            <ac:grpSpMk id="43" creationId="{2109F83F-40FE-4DB3-84CC-09FB3340D06D}"/>
          </ac:grpSpMkLst>
        </pc:grpChg>
        <pc:graphicFrameChg chg="add del">
          <ac:chgData name="Stadlmann Larissa" userId="69cbe045-01e8-4795-919d-62eba855ffa8" providerId="ADAL" clId="{E371085F-81BB-4085-87F0-11A24C6FECDE}" dt="2023-11-02T10:50:27.729" v="484" actId="478"/>
          <ac:graphicFrameMkLst>
            <pc:docMk/>
            <pc:sldMk cId="3039226671" sldId="260"/>
            <ac:graphicFrameMk id="6" creationId="{93E320AF-12EC-BAC1-1421-E77705296AE5}"/>
          </ac:graphicFrameMkLst>
        </pc:graphicFrameChg>
        <pc:graphicFrameChg chg="add del">
          <ac:chgData name="Stadlmann Larissa" userId="69cbe045-01e8-4795-919d-62eba855ffa8" providerId="ADAL" clId="{E371085F-81BB-4085-87F0-11A24C6FECDE}" dt="2023-11-02T10:50:57.090" v="486" actId="478"/>
          <ac:graphicFrameMkLst>
            <pc:docMk/>
            <pc:sldMk cId="3039226671" sldId="260"/>
            <ac:graphicFrameMk id="7" creationId="{01A7C065-23C1-B8AC-14C3-49A5C237C6F6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0:54:08.405" v="494" actId="21"/>
          <ac:graphicFrameMkLst>
            <pc:docMk/>
            <pc:sldMk cId="3039226671" sldId="260"/>
            <ac:graphicFrameMk id="8" creationId="{2C6F7BF9-3FD4-5714-252C-870E8220DAC1}"/>
          </ac:graphicFrameMkLst>
        </pc:graphicFrameChg>
        <pc:graphicFrameChg chg="add del">
          <ac:chgData name="Stadlmann Larissa" userId="69cbe045-01e8-4795-919d-62eba855ffa8" providerId="ADAL" clId="{E371085F-81BB-4085-87F0-11A24C6FECDE}" dt="2023-11-02T10:53:20.546" v="492" actId="478"/>
          <ac:graphicFrameMkLst>
            <pc:docMk/>
            <pc:sldMk cId="3039226671" sldId="260"/>
            <ac:graphicFrameMk id="9" creationId="{AD0BA0AA-DD30-B334-121A-2D95FB37AFD2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0:55:06.281" v="510" actId="21"/>
          <ac:graphicFrameMkLst>
            <pc:docMk/>
            <pc:sldMk cId="3039226671" sldId="260"/>
            <ac:graphicFrameMk id="53" creationId="{F9924148-9C4E-EF90-C62D-8628E62F226D}"/>
          </ac:graphicFrameMkLst>
        </pc:graphicFrameChg>
        <pc:picChg chg="add mod ord">
          <ac:chgData name="Stadlmann Larissa" userId="69cbe045-01e8-4795-919d-62eba855ffa8" providerId="ADAL" clId="{E371085F-81BB-4085-87F0-11A24C6FECDE}" dt="2023-11-02T10:55:16.151" v="513" actId="26606"/>
          <ac:picMkLst>
            <pc:docMk/>
            <pc:sldMk cId="3039226671" sldId="260"/>
            <ac:picMk id="5" creationId="{7A6F8D4D-5E23-4AA1-1B21-F82B25FD4E50}"/>
          </ac:picMkLst>
        </pc:picChg>
        <pc:picChg chg="add mod">
          <ac:chgData name="Stadlmann Larissa" userId="69cbe045-01e8-4795-919d-62eba855ffa8" providerId="ADAL" clId="{E371085F-81BB-4085-87F0-11A24C6FECDE}" dt="2023-11-02T10:55:22.500" v="515" actId="962"/>
          <ac:picMkLst>
            <pc:docMk/>
            <pc:sldMk cId="3039226671" sldId="260"/>
            <ac:picMk id="55" creationId="{6E62EACE-88AA-1FA3-CB78-9F0D1F985AAE}"/>
          </ac:picMkLst>
        </pc:picChg>
      </pc:sldChg>
      <pc:sldChg chg="addSp delSp modSp new del mod">
        <pc:chgData name="Stadlmann Larissa" userId="69cbe045-01e8-4795-919d-62eba855ffa8" providerId="ADAL" clId="{E371085F-81BB-4085-87F0-11A24C6FECDE}" dt="2023-11-02T10:56:15.967" v="525" actId="2696"/>
        <pc:sldMkLst>
          <pc:docMk/>
          <pc:sldMk cId="305590165" sldId="261"/>
        </pc:sldMkLst>
        <pc:spChg chg="mod">
          <ac:chgData name="Stadlmann Larissa" userId="69cbe045-01e8-4795-919d-62eba855ffa8" providerId="ADAL" clId="{E371085F-81BB-4085-87F0-11A24C6FECDE}" dt="2023-11-02T10:49:25.343" v="482"/>
          <ac:spMkLst>
            <pc:docMk/>
            <pc:sldMk cId="305590165" sldId="261"/>
            <ac:spMk id="2" creationId="{528FF661-0232-375C-53F5-D8BDBFBC0164}"/>
          </ac:spMkLst>
        </pc:spChg>
        <pc:spChg chg="mod">
          <ac:chgData name="Stadlmann Larissa" userId="69cbe045-01e8-4795-919d-62eba855ffa8" providerId="ADAL" clId="{E371085F-81BB-4085-87F0-11A24C6FECDE}" dt="2023-11-02T10:49:25.343" v="482"/>
          <ac:spMkLst>
            <pc:docMk/>
            <pc:sldMk cId="305590165" sldId="261"/>
            <ac:spMk id="3" creationId="{762F9A6D-95D8-C09E-364E-05E407B6F06B}"/>
          </ac:spMkLst>
        </pc:spChg>
        <pc:graphicFrameChg chg="add del mod">
          <ac:chgData name="Stadlmann Larissa" userId="69cbe045-01e8-4795-919d-62eba855ffa8" providerId="ADAL" clId="{E371085F-81BB-4085-87F0-11A24C6FECDE}" dt="2023-11-02T10:54:28.046" v="497" actId="21"/>
          <ac:graphicFrameMkLst>
            <pc:docMk/>
            <pc:sldMk cId="305590165" sldId="261"/>
            <ac:graphicFrameMk id="4" creationId="{B7AA4BED-65C4-5103-E318-18C82BDB65FC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0:56:13.850" v="524" actId="478"/>
          <ac:graphicFrameMkLst>
            <pc:docMk/>
            <pc:sldMk cId="305590165" sldId="261"/>
            <ac:graphicFrameMk id="5" creationId="{B1AB7766-2F3E-BD37-D1C4-828086474B4C}"/>
          </ac:graphicFrameMkLst>
        </pc:graphicFrameChg>
      </pc:sldChg>
      <pc:sldChg chg="addSp delSp modSp new mod setBg">
        <pc:chgData name="Stadlmann Larissa" userId="69cbe045-01e8-4795-919d-62eba855ffa8" providerId="ADAL" clId="{E371085F-81BB-4085-87F0-11A24C6FECDE}" dt="2023-11-02T10:59:23.026" v="548" actId="1076"/>
        <pc:sldMkLst>
          <pc:docMk/>
          <pc:sldMk cId="1227753354" sldId="262"/>
        </pc:sldMkLst>
        <pc:spChg chg="del">
          <ac:chgData name="Stadlmann Larissa" userId="69cbe045-01e8-4795-919d-62eba855ffa8" providerId="ADAL" clId="{E371085F-81BB-4085-87F0-11A24C6FECDE}" dt="2023-11-02T10:55:58.694" v="522" actId="478"/>
          <ac:spMkLst>
            <pc:docMk/>
            <pc:sldMk cId="1227753354" sldId="262"/>
            <ac:spMk id="2" creationId="{6060D392-1330-7747-EDE7-CB1853822A6E}"/>
          </ac:spMkLst>
        </pc:spChg>
        <pc:spChg chg="del">
          <ac:chgData name="Stadlmann Larissa" userId="69cbe045-01e8-4795-919d-62eba855ffa8" providerId="ADAL" clId="{E371085F-81BB-4085-87F0-11A24C6FECDE}" dt="2023-11-02T10:55:54.673" v="517" actId="478"/>
          <ac:spMkLst>
            <pc:docMk/>
            <pc:sldMk cId="1227753354" sldId="262"/>
            <ac:spMk id="3" creationId="{5C06E158-76BE-6823-E797-F18314D593D1}"/>
          </ac:spMkLst>
        </pc:spChg>
        <pc:spChg chg="add del">
          <ac:chgData name="Stadlmann Larissa" userId="69cbe045-01e8-4795-919d-62eba855ffa8" providerId="ADAL" clId="{E371085F-81BB-4085-87F0-11A24C6FECDE}" dt="2023-11-02T10:58:23.814" v="535" actId="26606"/>
          <ac:spMkLst>
            <pc:docMk/>
            <pc:sldMk cId="1227753354" sldId="262"/>
            <ac:spMk id="22" creationId="{21029ED5-F105-4DD2-99C8-1E4422817978}"/>
          </ac:spMkLst>
        </pc:spChg>
        <pc:spChg chg="add del">
          <ac:chgData name="Stadlmann Larissa" userId="69cbe045-01e8-4795-919d-62eba855ffa8" providerId="ADAL" clId="{E371085F-81BB-4085-87F0-11A24C6FECDE}" dt="2023-11-02T10:58:23.814" v="535" actId="26606"/>
          <ac:spMkLst>
            <pc:docMk/>
            <pc:sldMk cId="1227753354" sldId="262"/>
            <ac:spMk id="35" creationId="{5C9652B3-A450-4ED6-8FBF-F536BA60B4D8}"/>
          </ac:spMkLst>
        </pc:spChg>
        <pc:spChg chg="add">
          <ac:chgData name="Stadlmann Larissa" userId="69cbe045-01e8-4795-919d-62eba855ffa8" providerId="ADAL" clId="{E371085F-81BB-4085-87F0-11A24C6FECDE}" dt="2023-11-02T10:58:23.814" v="535" actId="26606"/>
          <ac:spMkLst>
            <pc:docMk/>
            <pc:sldMk cId="1227753354" sldId="262"/>
            <ac:spMk id="52" creationId="{03E8462A-FEBA-4848-81CC-3F8DA3E477BE}"/>
          </ac:spMkLst>
        </pc:spChg>
        <pc:spChg chg="add">
          <ac:chgData name="Stadlmann Larissa" userId="69cbe045-01e8-4795-919d-62eba855ffa8" providerId="ADAL" clId="{E371085F-81BB-4085-87F0-11A24C6FECDE}" dt="2023-11-02T10:58:23.814" v="535" actId="26606"/>
          <ac:spMkLst>
            <pc:docMk/>
            <pc:sldMk cId="1227753354" sldId="262"/>
            <ac:spMk id="65" creationId="{7941F9B1-B01B-4A84-89D9-B169AEB4E456}"/>
          </ac:spMkLst>
        </pc:spChg>
        <pc:grpChg chg="add del">
          <ac:chgData name="Stadlmann Larissa" userId="69cbe045-01e8-4795-919d-62eba855ffa8" providerId="ADAL" clId="{E371085F-81BB-4085-87F0-11A24C6FECDE}" dt="2023-11-02T10:58:23.814" v="535" actId="26606"/>
          <ac:grpSpMkLst>
            <pc:docMk/>
            <pc:sldMk cId="1227753354" sldId="262"/>
            <ac:grpSpMk id="10" creationId="{DDE8DE2B-61C1-46D5-BEB8-521321C182C4}"/>
          </ac:grpSpMkLst>
        </pc:grpChg>
        <pc:grpChg chg="add del">
          <ac:chgData name="Stadlmann Larissa" userId="69cbe045-01e8-4795-919d-62eba855ffa8" providerId="ADAL" clId="{E371085F-81BB-4085-87F0-11A24C6FECDE}" dt="2023-11-02T10:58:23.814" v="535" actId="26606"/>
          <ac:grpSpMkLst>
            <pc:docMk/>
            <pc:sldMk cId="1227753354" sldId="262"/>
            <ac:grpSpMk id="24" creationId="{2D621E68-BF28-4A1C-B1A2-4E55E139E79A}"/>
          </ac:grpSpMkLst>
        </pc:grpChg>
        <pc:grpChg chg="add">
          <ac:chgData name="Stadlmann Larissa" userId="69cbe045-01e8-4795-919d-62eba855ffa8" providerId="ADAL" clId="{E371085F-81BB-4085-87F0-11A24C6FECDE}" dt="2023-11-02T10:58:23.814" v="535" actId="26606"/>
          <ac:grpSpMkLst>
            <pc:docMk/>
            <pc:sldMk cId="1227753354" sldId="262"/>
            <ac:grpSpMk id="40" creationId="{609316A9-990D-4EC3-A671-70EE5C1493A4}"/>
          </ac:grpSpMkLst>
        </pc:grpChg>
        <pc:grpChg chg="add">
          <ac:chgData name="Stadlmann Larissa" userId="69cbe045-01e8-4795-919d-62eba855ffa8" providerId="ADAL" clId="{E371085F-81BB-4085-87F0-11A24C6FECDE}" dt="2023-11-02T10:58:23.814" v="535" actId="26606"/>
          <ac:grpSpMkLst>
            <pc:docMk/>
            <pc:sldMk cId="1227753354" sldId="262"/>
            <ac:grpSpMk id="54" creationId="{2109F83F-40FE-4DB3-84CC-09FB3340D06D}"/>
          </ac:grpSpMkLst>
        </pc:grpChg>
        <pc:picChg chg="add mod modCrop">
          <ac:chgData name="Stadlmann Larissa" userId="69cbe045-01e8-4795-919d-62eba855ffa8" providerId="ADAL" clId="{E371085F-81BB-4085-87F0-11A24C6FECDE}" dt="2023-11-02T10:59:23.026" v="548" actId="1076"/>
          <ac:picMkLst>
            <pc:docMk/>
            <pc:sldMk cId="1227753354" sldId="262"/>
            <ac:picMk id="5" creationId="{7F9FF543-886F-97D9-9650-7B2C3ABE7BE6}"/>
          </ac:picMkLst>
        </pc:picChg>
      </pc:sldChg>
      <pc:sldChg chg="addSp delSp modSp add del mod setBg delAnim">
        <pc:chgData name="Stadlmann Larissa" userId="69cbe045-01e8-4795-919d-62eba855ffa8" providerId="ADAL" clId="{E371085F-81BB-4085-87F0-11A24C6FECDE}" dt="2023-11-02T10:58:58.717" v="540" actId="2696"/>
        <pc:sldMkLst>
          <pc:docMk/>
          <pc:sldMk cId="328317161" sldId="263"/>
        </pc:sldMkLst>
        <pc:spChg chg="add mod">
          <ac:chgData name="Stadlmann Larissa" userId="69cbe045-01e8-4795-919d-62eba855ffa8" providerId="ADAL" clId="{E371085F-81BB-4085-87F0-11A24C6FECDE}" dt="2023-11-02T10:58:54.301" v="539" actId="26606"/>
          <ac:spMkLst>
            <pc:docMk/>
            <pc:sldMk cId="328317161" sldId="263"/>
            <ac:spMk id="5" creationId="{4FF11CEC-7654-EECE-CE67-1190BF4758B3}"/>
          </ac:spMkLst>
        </pc:spChg>
        <pc:picChg chg="add mod ord">
          <ac:chgData name="Stadlmann Larissa" userId="69cbe045-01e8-4795-919d-62eba855ffa8" providerId="ADAL" clId="{E371085F-81BB-4085-87F0-11A24C6FECDE}" dt="2023-11-02T10:58:54.301" v="539" actId="26606"/>
          <ac:picMkLst>
            <pc:docMk/>
            <pc:sldMk cId="328317161" sldId="263"/>
            <ac:picMk id="2" creationId="{3D76D414-7744-824D-AC59-8C023C491F1F}"/>
          </ac:picMkLst>
        </pc:picChg>
        <pc:picChg chg="del">
          <ac:chgData name="Stadlmann Larissa" userId="69cbe045-01e8-4795-919d-62eba855ffa8" providerId="ADAL" clId="{E371085F-81BB-4085-87F0-11A24C6FECDE}" dt="2023-11-02T10:58:47.094" v="538" actId="478"/>
          <ac:picMkLst>
            <pc:docMk/>
            <pc:sldMk cId="328317161" sldId="263"/>
            <ac:picMk id="4" creationId="{6CB6C994-EC17-9BD1-A3EC-247FEE109E00}"/>
          </ac:picMkLst>
        </pc:picChg>
      </pc:sldChg>
      <pc:sldChg chg="addSp delSp modSp new mod setBg delAnim modAnim">
        <pc:chgData name="Stadlmann Larissa" userId="69cbe045-01e8-4795-919d-62eba855ffa8" providerId="ADAL" clId="{E371085F-81BB-4085-87F0-11A24C6FECDE}" dt="2023-11-02T11:45:15.516" v="1299" actId="1440"/>
        <pc:sldMkLst>
          <pc:docMk/>
          <pc:sldMk cId="3497066097" sldId="263"/>
        </pc:sldMkLst>
        <pc:spChg chg="del mod">
          <ac:chgData name="Stadlmann Larissa" userId="69cbe045-01e8-4795-919d-62eba855ffa8" providerId="ADAL" clId="{E371085F-81BB-4085-87F0-11A24C6FECDE}" dt="2023-11-02T11:03:17.071" v="581" actId="478"/>
          <ac:spMkLst>
            <pc:docMk/>
            <pc:sldMk cId="3497066097" sldId="263"/>
            <ac:spMk id="2" creationId="{4EBD2510-1F37-F9C5-8766-5710586254D5}"/>
          </ac:spMkLst>
        </pc:spChg>
        <pc:spChg chg="del">
          <ac:chgData name="Stadlmann Larissa" userId="69cbe045-01e8-4795-919d-62eba855ffa8" providerId="ADAL" clId="{E371085F-81BB-4085-87F0-11A24C6FECDE}" dt="2023-11-02T11:01:33.835" v="566"/>
          <ac:spMkLst>
            <pc:docMk/>
            <pc:sldMk cId="3497066097" sldId="263"/>
            <ac:spMk id="3" creationId="{1B4838BB-259B-A1EB-4F9A-C1258288FAD4}"/>
          </ac:spMkLst>
        </pc:spChg>
        <pc:spChg chg="add del mod">
          <ac:chgData name="Stadlmann Larissa" userId="69cbe045-01e8-4795-919d-62eba855ffa8" providerId="ADAL" clId="{E371085F-81BB-4085-87F0-11A24C6FECDE}" dt="2023-11-02T11:04:19.527" v="590" actId="478"/>
          <ac:spMkLst>
            <pc:docMk/>
            <pc:sldMk cId="3497066097" sldId="263"/>
            <ac:spMk id="13" creationId="{923B6A66-909E-D0C4-40A9-35B6DE52457A}"/>
          </ac:spMkLst>
        </pc:spChg>
        <pc:spChg chg="add mod">
          <ac:chgData name="Stadlmann Larissa" userId="69cbe045-01e8-4795-919d-62eba855ffa8" providerId="ADAL" clId="{E371085F-81BB-4085-87F0-11A24C6FECDE}" dt="2023-11-02T11:07:14.579" v="630" actId="688"/>
          <ac:spMkLst>
            <pc:docMk/>
            <pc:sldMk cId="3497066097" sldId="263"/>
            <ac:spMk id="34" creationId="{D1B0B305-2CCE-54B1-07BD-E4A0DDB45542}"/>
          </ac:spMkLst>
        </pc:spChg>
        <pc:spChg chg="add mod">
          <ac:chgData name="Stadlmann Larissa" userId="69cbe045-01e8-4795-919d-62eba855ffa8" providerId="ADAL" clId="{E371085F-81BB-4085-87F0-11A24C6FECDE}" dt="2023-11-02T11:07:23.364" v="634" actId="1076"/>
          <ac:spMkLst>
            <pc:docMk/>
            <pc:sldMk cId="3497066097" sldId="263"/>
            <ac:spMk id="35" creationId="{04F59F17-19C4-E9DE-BC33-258B76A41B16}"/>
          </ac:spMkLst>
        </pc:spChg>
        <pc:spChg chg="add mod">
          <ac:chgData name="Stadlmann Larissa" userId="69cbe045-01e8-4795-919d-62eba855ffa8" providerId="ADAL" clId="{E371085F-81BB-4085-87F0-11A24C6FECDE}" dt="2023-11-02T11:07:48.656" v="648" actId="1076"/>
          <ac:spMkLst>
            <pc:docMk/>
            <pc:sldMk cId="3497066097" sldId="263"/>
            <ac:spMk id="36" creationId="{5E2823AC-35DD-9647-1831-9DD11C0A0870}"/>
          </ac:spMkLst>
        </pc:spChg>
        <pc:spChg chg="add del mod">
          <ac:chgData name="Stadlmann Larissa" userId="69cbe045-01e8-4795-919d-62eba855ffa8" providerId="ADAL" clId="{E371085F-81BB-4085-87F0-11A24C6FECDE}" dt="2023-11-02T11:07:44.762" v="647" actId="478"/>
          <ac:spMkLst>
            <pc:docMk/>
            <pc:sldMk cId="3497066097" sldId="263"/>
            <ac:spMk id="37" creationId="{8628CDC9-1175-64CC-7F71-EDC56CB6368E}"/>
          </ac:spMkLst>
        </pc:spChg>
        <pc:spChg chg="add del mod">
          <ac:chgData name="Stadlmann Larissa" userId="69cbe045-01e8-4795-919d-62eba855ffa8" providerId="ADAL" clId="{E371085F-81BB-4085-87F0-11A24C6FECDE}" dt="2023-11-02T11:07:43.848" v="646" actId="478"/>
          <ac:spMkLst>
            <pc:docMk/>
            <pc:sldMk cId="3497066097" sldId="263"/>
            <ac:spMk id="38" creationId="{54C45F4D-0FCD-51E8-71D9-039A78A4CE20}"/>
          </ac:spMkLst>
        </pc:spChg>
        <pc:spChg chg="add del mod">
          <ac:chgData name="Stadlmann Larissa" userId="69cbe045-01e8-4795-919d-62eba855ffa8" providerId="ADAL" clId="{E371085F-81BB-4085-87F0-11A24C6FECDE}" dt="2023-11-02T11:12:34.441" v="710" actId="478"/>
          <ac:spMkLst>
            <pc:docMk/>
            <pc:sldMk cId="3497066097" sldId="263"/>
            <ac:spMk id="39" creationId="{47A1DDAC-05D7-7E63-6FC3-78447D19F0A1}"/>
          </ac:spMkLst>
        </pc:spChg>
        <pc:spChg chg="add mod">
          <ac:chgData name="Stadlmann Larissa" userId="69cbe045-01e8-4795-919d-62eba855ffa8" providerId="ADAL" clId="{E371085F-81BB-4085-87F0-11A24C6FECDE}" dt="2023-11-02T11:13:14.922" v="720" actId="688"/>
          <ac:spMkLst>
            <pc:docMk/>
            <pc:sldMk cId="3497066097" sldId="263"/>
            <ac:spMk id="62" creationId="{7843BC54-28C9-7F6A-B249-E2D014792727}"/>
          </ac:spMkLst>
        </pc:spChg>
        <pc:grpChg chg="add del">
          <ac:chgData name="Stadlmann Larissa" userId="69cbe045-01e8-4795-919d-62eba855ffa8" providerId="ADAL" clId="{E371085F-81BB-4085-87F0-11A24C6FECDE}" dt="2023-11-02T11:01:41.713" v="574" actId="26606"/>
          <ac:grpSpMkLst>
            <pc:docMk/>
            <pc:sldMk cId="3497066097" sldId="263"/>
            <ac:grpSpMk id="14" creationId="{5E7C6FB2-8D54-49F6-AD99-A87D2F9F3888}"/>
          </ac:grpSpMkLst>
        </pc:grpChg>
        <pc:graphicFrameChg chg="add del modGraphic">
          <ac:chgData name="Stadlmann Larissa" userId="69cbe045-01e8-4795-919d-62eba855ffa8" providerId="ADAL" clId="{E371085F-81BB-4085-87F0-11A24C6FECDE}" dt="2023-11-02T11:02:19.625" v="578" actId="478"/>
          <ac:graphicFrameMkLst>
            <pc:docMk/>
            <pc:sldMk cId="3497066097" sldId="263"/>
            <ac:graphicFrameMk id="10" creationId="{52F910E5-917B-301D-DA76-D7214891225D}"/>
          </ac:graphicFrameMkLst>
        </pc:graphicFrameChg>
        <pc:graphicFrameChg chg="add del mod modGraphic">
          <ac:chgData name="Stadlmann Larissa" userId="69cbe045-01e8-4795-919d-62eba855ffa8" providerId="ADAL" clId="{E371085F-81BB-4085-87F0-11A24C6FECDE}" dt="2023-11-02T11:03:47.969" v="584" actId="1032"/>
          <ac:graphicFrameMkLst>
            <pc:docMk/>
            <pc:sldMk cId="3497066097" sldId="263"/>
            <ac:graphicFrameMk id="11" creationId="{6466C357-3580-81BC-BBE2-879BF4642575}"/>
          </ac:graphicFrameMkLst>
        </pc:graphicFrameChg>
        <pc:graphicFrameChg chg="add del mod modGraphic">
          <ac:chgData name="Stadlmann Larissa" userId="69cbe045-01e8-4795-919d-62eba855ffa8" providerId="ADAL" clId="{E371085F-81BB-4085-87F0-11A24C6FECDE}" dt="2023-11-02T11:04:16.828" v="589" actId="1032"/>
          <ac:graphicFrameMkLst>
            <pc:docMk/>
            <pc:sldMk cId="3497066097" sldId="263"/>
            <ac:graphicFrameMk id="25" creationId="{9E7280FB-5378-82E3-4CE0-040F1C9E1CAA}"/>
          </ac:graphicFrameMkLst>
        </pc:graphicFrameChg>
        <pc:picChg chg="add del mod ord">
          <ac:chgData name="Stadlmann Larissa" userId="69cbe045-01e8-4795-919d-62eba855ffa8" providerId="ADAL" clId="{E371085F-81BB-4085-87F0-11A24C6FECDE}" dt="2023-11-02T11:03:50.953" v="585" actId="478"/>
          <ac:picMkLst>
            <pc:docMk/>
            <pc:sldMk cId="3497066097" sldId="263"/>
            <ac:picMk id="5" creationId="{38DD9B01-AFBF-273E-36F9-EE4C51DE967A}"/>
          </ac:picMkLst>
        </pc:picChg>
        <pc:picChg chg="add del mod ord">
          <ac:chgData name="Stadlmann Larissa" userId="69cbe045-01e8-4795-919d-62eba855ffa8" providerId="ADAL" clId="{E371085F-81BB-4085-87F0-11A24C6FECDE}" dt="2023-11-02T11:03:50.953" v="585" actId="478"/>
          <ac:picMkLst>
            <pc:docMk/>
            <pc:sldMk cId="3497066097" sldId="263"/>
            <ac:picMk id="7" creationId="{E9C4AE4A-F0E5-12EE-A122-E89A7294DE04}"/>
          </ac:picMkLst>
        </pc:picChg>
        <pc:picChg chg="add del mod">
          <ac:chgData name="Stadlmann Larissa" userId="69cbe045-01e8-4795-919d-62eba855ffa8" providerId="ADAL" clId="{E371085F-81BB-4085-87F0-11A24C6FECDE}" dt="2023-11-02T11:03:50.953" v="585" actId="478"/>
          <ac:picMkLst>
            <pc:docMk/>
            <pc:sldMk cId="3497066097" sldId="263"/>
            <ac:picMk id="9" creationId="{1C8ABA23-546A-6EF0-AF9D-10A085B5A97F}"/>
          </ac:picMkLst>
        </pc:picChg>
        <pc:picChg chg="add mod">
          <ac:chgData name="Stadlmann Larissa" userId="69cbe045-01e8-4795-919d-62eba855ffa8" providerId="ADAL" clId="{E371085F-81BB-4085-87F0-11A24C6FECDE}" dt="2023-11-02T11:04:29.837" v="601" actId="1076"/>
          <ac:picMkLst>
            <pc:docMk/>
            <pc:sldMk cId="3497066097" sldId="263"/>
            <ac:picMk id="27" creationId="{85C3E983-B194-861F-13DD-D7A8297C5E3F}"/>
          </ac:picMkLst>
        </pc:picChg>
        <pc:picChg chg="add mod">
          <ac:chgData name="Stadlmann Larissa" userId="69cbe045-01e8-4795-919d-62eba855ffa8" providerId="ADAL" clId="{E371085F-81BB-4085-87F0-11A24C6FECDE}" dt="2023-11-02T11:04:43.141" v="609" actId="1076"/>
          <ac:picMkLst>
            <pc:docMk/>
            <pc:sldMk cId="3497066097" sldId="263"/>
            <ac:picMk id="29" creationId="{3081EA6A-C4B1-C423-207A-4518643AB252}"/>
          </ac:picMkLst>
        </pc:picChg>
        <pc:picChg chg="add mod">
          <ac:chgData name="Stadlmann Larissa" userId="69cbe045-01e8-4795-919d-62eba855ffa8" providerId="ADAL" clId="{E371085F-81BB-4085-87F0-11A24C6FECDE}" dt="2023-11-02T11:04:45.691" v="611" actId="1076"/>
          <ac:picMkLst>
            <pc:docMk/>
            <pc:sldMk cId="3497066097" sldId="263"/>
            <ac:picMk id="31" creationId="{273CEAA3-AA71-7129-A3EA-E6B41CB0A39A}"/>
          </ac:picMkLst>
        </pc:picChg>
        <pc:picChg chg="add mod modCrop">
          <ac:chgData name="Stadlmann Larissa" userId="69cbe045-01e8-4795-919d-62eba855ffa8" providerId="ADAL" clId="{E371085F-81BB-4085-87F0-11A24C6FECDE}" dt="2023-11-02T11:06:25.819" v="624" actId="14100"/>
          <ac:picMkLst>
            <pc:docMk/>
            <pc:sldMk cId="3497066097" sldId="263"/>
            <ac:picMk id="33" creationId="{0B44A220-69B1-1B55-852E-BAFABDB75EB3}"/>
          </ac:picMkLst>
        </pc:picChg>
        <pc:picChg chg="add mod">
          <ac:chgData name="Stadlmann Larissa" userId="69cbe045-01e8-4795-919d-62eba855ffa8" providerId="ADAL" clId="{E371085F-81BB-4085-87F0-11A24C6FECDE}" dt="2023-11-02T11:45:15.516" v="1299" actId="1440"/>
          <ac:picMkLst>
            <pc:docMk/>
            <pc:sldMk cId="3497066097" sldId="263"/>
            <ac:picMk id="55" creationId="{8111D618-6FDF-6179-A89D-5629D4825EB0}"/>
          </ac:picMkLst>
        </pc:picChg>
        <pc:picChg chg="add mod">
          <ac:chgData name="Stadlmann Larissa" userId="69cbe045-01e8-4795-919d-62eba855ffa8" providerId="ADAL" clId="{E371085F-81BB-4085-87F0-11A24C6FECDE}" dt="2023-11-02T11:10:32.387" v="693" actId="1076"/>
          <ac:picMkLst>
            <pc:docMk/>
            <pc:sldMk cId="3497066097" sldId="263"/>
            <ac:picMk id="57" creationId="{AEFC181D-F1F2-1D03-525D-362F4E2FBF28}"/>
          </ac:picMkLst>
        </pc:picChg>
        <pc:picChg chg="add del mod">
          <ac:chgData name="Stadlmann Larissa" userId="69cbe045-01e8-4795-919d-62eba855ffa8" providerId="ADAL" clId="{E371085F-81BB-4085-87F0-11A24C6FECDE}" dt="2023-11-02T11:11:05.028" v="697" actId="478"/>
          <ac:picMkLst>
            <pc:docMk/>
            <pc:sldMk cId="3497066097" sldId="263"/>
            <ac:picMk id="59" creationId="{DA903A9D-2AB4-B786-13CE-DC808D3A009B}"/>
          </ac:picMkLst>
        </pc:picChg>
        <pc:picChg chg="add mod">
          <ac:chgData name="Stadlmann Larissa" userId="69cbe045-01e8-4795-919d-62eba855ffa8" providerId="ADAL" clId="{E371085F-81BB-4085-87F0-11A24C6FECDE}" dt="2023-11-02T11:11:21.444" v="705" actId="1076"/>
          <ac:picMkLst>
            <pc:docMk/>
            <pc:sldMk cId="3497066097" sldId="263"/>
            <ac:picMk id="61" creationId="{92E656CA-3384-A791-5008-B089B25EF9A7}"/>
          </ac:picMkLst>
        </pc:picChg>
        <pc:cxnChg chg="add mod">
          <ac:chgData name="Stadlmann Larissa" userId="69cbe045-01e8-4795-919d-62eba855ffa8" providerId="ADAL" clId="{E371085F-81BB-4085-87F0-11A24C6FECDE}" dt="2023-11-02T11:14:03.292" v="725" actId="1076"/>
          <ac:cxnSpMkLst>
            <pc:docMk/>
            <pc:sldMk cId="3497066097" sldId="263"/>
            <ac:cxnSpMk id="41" creationId="{DAC977F7-6979-7F33-D5B9-E94C745F0F2B}"/>
          </ac:cxnSpMkLst>
        </pc:cxnChg>
        <pc:cxnChg chg="add mod">
          <ac:chgData name="Stadlmann Larissa" userId="69cbe045-01e8-4795-919d-62eba855ffa8" providerId="ADAL" clId="{E371085F-81BB-4085-87F0-11A24C6FECDE}" dt="2023-11-02T11:09:09.911" v="678" actId="1076"/>
          <ac:cxnSpMkLst>
            <pc:docMk/>
            <pc:sldMk cId="3497066097" sldId="263"/>
            <ac:cxnSpMk id="43" creationId="{CE53271E-D7BB-1929-59C5-BB6956185B3F}"/>
          </ac:cxnSpMkLst>
        </pc:cxnChg>
        <pc:cxnChg chg="add mod">
          <ac:chgData name="Stadlmann Larissa" userId="69cbe045-01e8-4795-919d-62eba855ffa8" providerId="ADAL" clId="{E371085F-81BB-4085-87F0-11A24C6FECDE}" dt="2023-11-02T11:13:52.530" v="723" actId="14100"/>
          <ac:cxnSpMkLst>
            <pc:docMk/>
            <pc:sldMk cId="3497066097" sldId="263"/>
            <ac:cxnSpMk id="45" creationId="{5747B69A-6C6E-2CBB-BDC3-78C312A9FBFA}"/>
          </ac:cxnSpMkLst>
        </pc:cxnChg>
        <pc:cxnChg chg="add mod">
          <ac:chgData name="Stadlmann Larissa" userId="69cbe045-01e8-4795-919d-62eba855ffa8" providerId="ADAL" clId="{E371085F-81BB-4085-87F0-11A24C6FECDE}" dt="2023-11-02T11:13:48.084" v="721" actId="1076"/>
          <ac:cxnSpMkLst>
            <pc:docMk/>
            <pc:sldMk cId="3497066097" sldId="263"/>
            <ac:cxnSpMk id="47" creationId="{071DE127-B135-E732-CB90-705DE48E53B5}"/>
          </ac:cxnSpMkLst>
        </pc:cxnChg>
        <pc:cxnChg chg="add mod">
          <ac:chgData name="Stadlmann Larissa" userId="69cbe045-01e8-4795-919d-62eba855ffa8" providerId="ADAL" clId="{E371085F-81BB-4085-87F0-11A24C6FECDE}" dt="2023-11-02T11:13:56.140" v="724" actId="1076"/>
          <ac:cxnSpMkLst>
            <pc:docMk/>
            <pc:sldMk cId="3497066097" sldId="263"/>
            <ac:cxnSpMk id="49" creationId="{DD0DEEFE-DE5F-3127-ACB4-8A3D931EA49A}"/>
          </ac:cxnSpMkLst>
        </pc:cxnChg>
        <pc:cxnChg chg="add mod">
          <ac:chgData name="Stadlmann Larissa" userId="69cbe045-01e8-4795-919d-62eba855ffa8" providerId="ADAL" clId="{E371085F-81BB-4085-87F0-11A24C6FECDE}" dt="2023-11-02T11:08:52.955" v="673" actId="1582"/>
          <ac:cxnSpMkLst>
            <pc:docMk/>
            <pc:sldMk cId="3497066097" sldId="263"/>
            <ac:cxnSpMk id="52" creationId="{1585DA51-C694-4D64-DEBD-79E91AE39C40}"/>
          </ac:cxnSpMkLst>
        </pc:cxnChg>
      </pc:sldChg>
      <pc:sldChg chg="addSp delSp modSp new del mod">
        <pc:chgData name="Stadlmann Larissa" userId="69cbe045-01e8-4795-919d-62eba855ffa8" providerId="ADAL" clId="{E371085F-81BB-4085-87F0-11A24C6FECDE}" dt="2023-11-02T11:23:00.080" v="1123" actId="2696"/>
        <pc:sldMkLst>
          <pc:docMk/>
          <pc:sldMk cId="1275655982" sldId="264"/>
        </pc:sldMkLst>
        <pc:spChg chg="mod">
          <ac:chgData name="Stadlmann Larissa" userId="69cbe045-01e8-4795-919d-62eba855ffa8" providerId="ADAL" clId="{E371085F-81BB-4085-87F0-11A24C6FECDE}" dt="2023-11-02T11:15:19.237" v="761" actId="20577"/>
          <ac:spMkLst>
            <pc:docMk/>
            <pc:sldMk cId="1275655982" sldId="264"/>
            <ac:spMk id="2" creationId="{9285B79C-A371-A585-15FA-7D40E64B4CE7}"/>
          </ac:spMkLst>
        </pc:spChg>
        <pc:spChg chg="del mod">
          <ac:chgData name="Stadlmann Larissa" userId="69cbe045-01e8-4795-919d-62eba855ffa8" providerId="ADAL" clId="{E371085F-81BB-4085-87F0-11A24C6FECDE}" dt="2023-11-02T11:17:46.900" v="847" actId="478"/>
          <ac:spMkLst>
            <pc:docMk/>
            <pc:sldMk cId="1275655982" sldId="264"/>
            <ac:spMk id="3" creationId="{84F515F9-C60D-1E1F-A4BA-F68BCE8194F9}"/>
          </ac:spMkLst>
        </pc:spChg>
        <pc:graphicFrameChg chg="add del mod modGraphic">
          <ac:chgData name="Stadlmann Larissa" userId="69cbe045-01e8-4795-919d-62eba855ffa8" providerId="ADAL" clId="{E371085F-81BB-4085-87F0-11A24C6FECDE}" dt="2023-11-02T11:21:33.317" v="1023" actId="478"/>
          <ac:graphicFrameMkLst>
            <pc:docMk/>
            <pc:sldMk cId="1275655982" sldId="264"/>
            <ac:graphicFrameMk id="4" creationId="{16E6B22D-0AE9-A221-4F41-7C89DCD8FD66}"/>
          </ac:graphicFrameMkLst>
        </pc:graphicFrameChg>
        <pc:graphicFrameChg chg="add mod modGraphic">
          <ac:chgData name="Stadlmann Larissa" userId="69cbe045-01e8-4795-919d-62eba855ffa8" providerId="ADAL" clId="{E371085F-81BB-4085-87F0-11A24C6FECDE}" dt="2023-11-02T11:22:53.537" v="1122" actId="20577"/>
          <ac:graphicFrameMkLst>
            <pc:docMk/>
            <pc:sldMk cId="1275655982" sldId="264"/>
            <ac:graphicFrameMk id="5" creationId="{2B9AE2BB-0BC9-BF57-0A3F-BBD231116E6D}"/>
          </ac:graphicFrameMkLst>
        </pc:graphicFrameChg>
      </pc:sldChg>
      <pc:sldChg chg="modSp add del mod ord">
        <pc:chgData name="Stadlmann Larissa" userId="69cbe045-01e8-4795-919d-62eba855ffa8" providerId="ADAL" clId="{E371085F-81BB-4085-87F0-11A24C6FECDE}" dt="2023-11-02T11:01:00.924" v="565" actId="2696"/>
        <pc:sldMkLst>
          <pc:docMk/>
          <pc:sldMk cId="2523935522" sldId="264"/>
        </pc:sldMkLst>
        <pc:spChg chg="mod">
          <ac:chgData name="Stadlmann Larissa" userId="69cbe045-01e8-4795-919d-62eba855ffa8" providerId="ADAL" clId="{E371085F-81BB-4085-87F0-11A24C6FECDE}" dt="2023-11-02T11:00:54.232" v="564" actId="20577"/>
          <ac:spMkLst>
            <pc:docMk/>
            <pc:sldMk cId="2523935522" sldId="264"/>
            <ac:spMk id="2" creationId="{1EE09DF3-912F-C6EA-9FFA-67405DF6F545}"/>
          </ac:spMkLst>
        </pc:spChg>
      </pc:sldChg>
      <pc:sldChg chg="addSp delSp modSp new mod modAnim">
        <pc:chgData name="Stadlmann Larissa" userId="69cbe045-01e8-4795-919d-62eba855ffa8" providerId="ADAL" clId="{E371085F-81BB-4085-87F0-11A24C6FECDE}" dt="2023-11-02T11:51:59.108" v="1382" actId="14100"/>
        <pc:sldMkLst>
          <pc:docMk/>
          <pc:sldMk cId="3153084877" sldId="265"/>
        </pc:sldMkLst>
        <pc:spChg chg="del">
          <ac:chgData name="Stadlmann Larissa" userId="69cbe045-01e8-4795-919d-62eba855ffa8" providerId="ADAL" clId="{E371085F-81BB-4085-87F0-11A24C6FECDE}" dt="2023-11-02T11:17:14.572" v="794" actId="478"/>
          <ac:spMkLst>
            <pc:docMk/>
            <pc:sldMk cId="3153084877" sldId="265"/>
            <ac:spMk id="2" creationId="{AA8942AE-247F-A615-D648-70FAACAC8843}"/>
          </ac:spMkLst>
        </pc:spChg>
        <pc:spChg chg="del">
          <ac:chgData name="Stadlmann Larissa" userId="69cbe045-01e8-4795-919d-62eba855ffa8" providerId="ADAL" clId="{E371085F-81BB-4085-87F0-11A24C6FECDE}" dt="2023-11-02T11:16:23.155" v="773"/>
          <ac:spMkLst>
            <pc:docMk/>
            <pc:sldMk cId="3153084877" sldId="265"/>
            <ac:spMk id="3" creationId="{E8903000-7E3C-C244-5463-1FC21A10064C}"/>
          </ac:spMkLst>
        </pc:spChg>
        <pc:spChg chg="add del mod">
          <ac:chgData name="Stadlmann Larissa" userId="69cbe045-01e8-4795-919d-62eba855ffa8" providerId="ADAL" clId="{E371085F-81BB-4085-87F0-11A24C6FECDE}" dt="2023-11-02T11:16:27.191" v="775" actId="478"/>
          <ac:spMkLst>
            <pc:docMk/>
            <pc:sldMk cId="3153084877" sldId="265"/>
            <ac:spMk id="6" creationId="{D0C82F95-4FA6-F694-A863-DD1540B18AE9}"/>
          </ac:spMkLst>
        </pc:spChg>
        <pc:graphicFrameChg chg="add del mod">
          <ac:chgData name="Stadlmann Larissa" userId="69cbe045-01e8-4795-919d-62eba855ffa8" providerId="ADAL" clId="{E371085F-81BB-4085-87F0-11A24C6FECDE}" dt="2023-11-02T11:16:25.285" v="774" actId="478"/>
          <ac:graphicFrameMkLst>
            <pc:docMk/>
            <pc:sldMk cId="3153084877" sldId="265"/>
            <ac:graphicFrameMk id="4" creationId="{C56C7115-A9DA-AA37-644E-DB6017317B56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1:16:51.227" v="784" actId="478"/>
          <ac:graphicFrameMkLst>
            <pc:docMk/>
            <pc:sldMk cId="3153084877" sldId="265"/>
            <ac:graphicFrameMk id="7" creationId="{D36BA52A-FCCD-96FD-E6C1-50E1682FF575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1:16:34.651" v="779" actId="478"/>
          <ac:graphicFrameMkLst>
            <pc:docMk/>
            <pc:sldMk cId="3153084877" sldId="265"/>
            <ac:graphicFrameMk id="8" creationId="{5F1E797F-58B1-1614-5EF2-4B3AC6C62486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1:16:48.386" v="782" actId="478"/>
          <ac:graphicFrameMkLst>
            <pc:docMk/>
            <pc:sldMk cId="3153084877" sldId="265"/>
            <ac:graphicFrameMk id="9" creationId="{0F195539-E829-8D25-6149-39FB2F4C6D86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1:16:49.505" v="783" actId="478"/>
          <ac:graphicFrameMkLst>
            <pc:docMk/>
            <pc:sldMk cId="3153084877" sldId="265"/>
            <ac:graphicFrameMk id="10" creationId="{8C25EC8A-BB0A-2BA1-BF53-D3199D285EB9}"/>
          </ac:graphicFrameMkLst>
        </pc:graphicFrameChg>
        <pc:graphicFrameChg chg="add del mod">
          <ac:chgData name="Stadlmann Larissa" userId="69cbe045-01e8-4795-919d-62eba855ffa8" providerId="ADAL" clId="{E371085F-81BB-4085-87F0-11A24C6FECDE}" dt="2023-11-02T11:16:59.785" v="786" actId="21"/>
          <ac:graphicFrameMkLst>
            <pc:docMk/>
            <pc:sldMk cId="3153084877" sldId="265"/>
            <ac:graphicFrameMk id="11" creationId="{AFA1AC0F-3AB6-0A66-F49D-E4C8B3275888}"/>
          </ac:graphicFrameMkLst>
        </pc:graphicFrameChg>
        <pc:picChg chg="add mod">
          <ac:chgData name="Stadlmann Larissa" userId="69cbe045-01e8-4795-919d-62eba855ffa8" providerId="ADAL" clId="{E371085F-81BB-4085-87F0-11A24C6FECDE}" dt="2023-11-02T11:17:23.005" v="796" actId="1076"/>
          <ac:picMkLst>
            <pc:docMk/>
            <pc:sldMk cId="3153084877" sldId="265"/>
            <ac:picMk id="13" creationId="{F5DA3889-1090-D825-34C8-8BB8CF0E0EA5}"/>
          </ac:picMkLst>
        </pc:picChg>
        <pc:picChg chg="add mod">
          <ac:chgData name="Stadlmann Larissa" userId="69cbe045-01e8-4795-919d-62eba855ffa8" providerId="ADAL" clId="{E371085F-81BB-4085-87F0-11A24C6FECDE}" dt="2023-11-02T11:51:59.108" v="1382" actId="14100"/>
          <ac:picMkLst>
            <pc:docMk/>
            <pc:sldMk cId="3153084877" sldId="265"/>
            <ac:picMk id="15" creationId="{0E810F24-0283-3853-09D3-74F1E9970414}"/>
          </ac:picMkLst>
        </pc:picChg>
        <pc:picChg chg="add mod">
          <ac:chgData name="Stadlmann Larissa" userId="69cbe045-01e8-4795-919d-62eba855ffa8" providerId="ADAL" clId="{E371085F-81BB-4085-87F0-11A24C6FECDE}" dt="2023-11-02T11:46:05.699" v="1312" actId="1076"/>
          <ac:picMkLst>
            <pc:docMk/>
            <pc:sldMk cId="3153084877" sldId="265"/>
            <ac:picMk id="17" creationId="{D792BF4A-B07F-B533-255B-9DDCFA2ADAAD}"/>
          </ac:picMkLst>
        </pc:picChg>
        <pc:picChg chg="add mod">
          <ac:chgData name="Stadlmann Larissa" userId="69cbe045-01e8-4795-919d-62eba855ffa8" providerId="ADAL" clId="{E371085F-81BB-4085-87F0-11A24C6FECDE}" dt="2023-11-02T11:46:04.438" v="1311" actId="1076"/>
          <ac:picMkLst>
            <pc:docMk/>
            <pc:sldMk cId="3153084877" sldId="265"/>
            <ac:picMk id="19" creationId="{6BEEC16C-778A-B02F-D3EA-5FD6DEBE8459}"/>
          </ac:picMkLst>
        </pc:picChg>
      </pc:sldChg>
      <pc:sldChg chg="addSp delSp modSp new del mod">
        <pc:chgData name="Stadlmann Larissa" userId="69cbe045-01e8-4795-919d-62eba855ffa8" providerId="ADAL" clId="{E371085F-81BB-4085-87F0-11A24C6FECDE}" dt="2023-11-02T12:05:48.456" v="1598" actId="2696"/>
        <pc:sldMkLst>
          <pc:docMk/>
          <pc:sldMk cId="3250328144" sldId="266"/>
        </pc:sldMkLst>
        <pc:spChg chg="del">
          <ac:chgData name="Stadlmann Larissa" userId="69cbe045-01e8-4795-919d-62eba855ffa8" providerId="ADAL" clId="{E371085F-81BB-4085-87F0-11A24C6FECDE}" dt="2023-11-02T11:23:43.284" v="1159" actId="478"/>
          <ac:spMkLst>
            <pc:docMk/>
            <pc:sldMk cId="3250328144" sldId="266"/>
            <ac:spMk id="2" creationId="{5D0604FF-4C42-F437-35D1-D36115AC6D61}"/>
          </ac:spMkLst>
        </pc:spChg>
        <pc:spChg chg="del">
          <ac:chgData name="Stadlmann Larissa" userId="69cbe045-01e8-4795-919d-62eba855ffa8" providerId="ADAL" clId="{E371085F-81BB-4085-87F0-11A24C6FECDE}" dt="2023-11-02T11:23:19.695" v="1125" actId="1032"/>
          <ac:spMkLst>
            <pc:docMk/>
            <pc:sldMk cId="3250328144" sldId="266"/>
            <ac:spMk id="3" creationId="{6894DD57-DDE7-CC64-BC24-B805F58E0759}"/>
          </ac:spMkLst>
        </pc:spChg>
        <pc:graphicFrameChg chg="add mod modGraphic">
          <ac:chgData name="Stadlmann Larissa" userId="69cbe045-01e8-4795-919d-62eba855ffa8" providerId="ADAL" clId="{E371085F-81BB-4085-87F0-11A24C6FECDE}" dt="2023-11-02T11:49:51.676" v="1355" actId="14100"/>
          <ac:graphicFrameMkLst>
            <pc:docMk/>
            <pc:sldMk cId="3250328144" sldId="266"/>
            <ac:graphicFrameMk id="4" creationId="{359B346F-9369-3A33-C628-8CCC726427E0}"/>
          </ac:graphicFrameMkLst>
        </pc:graphicFrameChg>
      </pc:sldChg>
      <pc:sldChg chg="addSp delSp modSp new mod ord">
        <pc:chgData name="Stadlmann Larissa" userId="69cbe045-01e8-4795-919d-62eba855ffa8" providerId="ADAL" clId="{E371085F-81BB-4085-87F0-11A24C6FECDE}" dt="2023-11-02T11:51:54.179" v="1381" actId="14100"/>
        <pc:sldMkLst>
          <pc:docMk/>
          <pc:sldMk cId="2220361373" sldId="267"/>
        </pc:sldMkLst>
        <pc:spChg chg="del">
          <ac:chgData name="Stadlmann Larissa" userId="69cbe045-01e8-4795-919d-62eba855ffa8" providerId="ADAL" clId="{E371085F-81BB-4085-87F0-11A24C6FECDE}" dt="2023-11-02T11:30:45.419" v="1220" actId="478"/>
          <ac:spMkLst>
            <pc:docMk/>
            <pc:sldMk cId="2220361373" sldId="267"/>
            <ac:spMk id="2" creationId="{C69307D2-D335-3210-0813-DAD55D1B1CFB}"/>
          </ac:spMkLst>
        </pc:spChg>
        <pc:spChg chg="del">
          <ac:chgData name="Stadlmann Larissa" userId="69cbe045-01e8-4795-919d-62eba855ffa8" providerId="ADAL" clId="{E371085F-81BB-4085-87F0-11A24C6FECDE}" dt="2023-11-02T11:30:42.846" v="1219" actId="478"/>
          <ac:spMkLst>
            <pc:docMk/>
            <pc:sldMk cId="2220361373" sldId="267"/>
            <ac:spMk id="3" creationId="{ABB3AB33-38B9-68C2-DD01-415E6775A3A1}"/>
          </ac:spMkLst>
        </pc:spChg>
        <pc:picChg chg="add mod">
          <ac:chgData name="Stadlmann Larissa" userId="69cbe045-01e8-4795-919d-62eba855ffa8" providerId="ADAL" clId="{E371085F-81BB-4085-87F0-11A24C6FECDE}" dt="2023-11-02T11:30:50.964" v="1224" actId="1076"/>
          <ac:picMkLst>
            <pc:docMk/>
            <pc:sldMk cId="2220361373" sldId="267"/>
            <ac:picMk id="5" creationId="{A1F01B52-B107-0470-9576-B48C4A2C3B67}"/>
          </ac:picMkLst>
        </pc:picChg>
        <pc:picChg chg="add del mod">
          <ac:chgData name="Stadlmann Larissa" userId="69cbe045-01e8-4795-919d-62eba855ffa8" providerId="ADAL" clId="{E371085F-81BB-4085-87F0-11A24C6FECDE}" dt="2023-11-02T11:31:36.641" v="1231" actId="478"/>
          <ac:picMkLst>
            <pc:docMk/>
            <pc:sldMk cId="2220361373" sldId="267"/>
            <ac:picMk id="7" creationId="{328BC292-1770-24AC-8110-48F749DA6717}"/>
          </ac:picMkLst>
        </pc:picChg>
        <pc:picChg chg="add mod">
          <ac:chgData name="Stadlmann Larissa" userId="69cbe045-01e8-4795-919d-62eba855ffa8" providerId="ADAL" clId="{E371085F-81BB-4085-87F0-11A24C6FECDE}" dt="2023-11-02T11:32:04.097" v="1236" actId="1076"/>
          <ac:picMkLst>
            <pc:docMk/>
            <pc:sldMk cId="2220361373" sldId="267"/>
            <ac:picMk id="9" creationId="{059C8928-BA2D-927A-C4C5-281984321186}"/>
          </ac:picMkLst>
        </pc:picChg>
        <pc:picChg chg="add mod">
          <ac:chgData name="Stadlmann Larissa" userId="69cbe045-01e8-4795-919d-62eba855ffa8" providerId="ADAL" clId="{E371085F-81BB-4085-87F0-11A24C6FECDE}" dt="2023-11-02T11:51:54.179" v="1381" actId="14100"/>
          <ac:picMkLst>
            <pc:docMk/>
            <pc:sldMk cId="2220361373" sldId="267"/>
            <ac:picMk id="11" creationId="{F2A69323-B2BB-BA5B-5572-DDCEE0EA1DBD}"/>
          </ac:picMkLst>
        </pc:picChg>
      </pc:sldChg>
      <pc:sldChg chg="addSp delSp modSp new mod modAnim">
        <pc:chgData name="Stadlmann Larissa" userId="69cbe045-01e8-4795-919d-62eba855ffa8" providerId="ADAL" clId="{E371085F-81BB-4085-87F0-11A24C6FECDE}" dt="2023-11-02T11:52:03.474" v="1383" actId="14100"/>
        <pc:sldMkLst>
          <pc:docMk/>
          <pc:sldMk cId="735769350" sldId="268"/>
        </pc:sldMkLst>
        <pc:spChg chg="del">
          <ac:chgData name="Stadlmann Larissa" userId="69cbe045-01e8-4795-919d-62eba855ffa8" providerId="ADAL" clId="{E371085F-81BB-4085-87F0-11A24C6FECDE}" dt="2023-11-02T11:34:35.029" v="1263" actId="478"/>
          <ac:spMkLst>
            <pc:docMk/>
            <pc:sldMk cId="735769350" sldId="268"/>
            <ac:spMk id="2" creationId="{C23CC5C2-A806-2471-9AD4-21E71A4375F8}"/>
          </ac:spMkLst>
        </pc:spChg>
        <pc:spChg chg="del">
          <ac:chgData name="Stadlmann Larissa" userId="69cbe045-01e8-4795-919d-62eba855ffa8" providerId="ADAL" clId="{E371085F-81BB-4085-87F0-11A24C6FECDE}" dt="2023-11-02T11:34:33.089" v="1262" actId="478"/>
          <ac:spMkLst>
            <pc:docMk/>
            <pc:sldMk cId="735769350" sldId="268"/>
            <ac:spMk id="3" creationId="{A42CE6E6-8D85-B15E-8B14-73D04A5D66B1}"/>
          </ac:spMkLst>
        </pc:spChg>
        <pc:graphicFrameChg chg="add del mod">
          <ac:chgData name="Stadlmann Larissa" userId="69cbe045-01e8-4795-919d-62eba855ffa8" providerId="ADAL" clId="{E371085F-81BB-4085-87F0-11A24C6FECDE}" dt="2023-11-02T11:34:37.438" v="1265" actId="478"/>
          <ac:graphicFrameMkLst>
            <pc:docMk/>
            <pc:sldMk cId="735769350" sldId="268"/>
            <ac:graphicFrameMk id="4" creationId="{12AA7AF8-8ACE-EADC-7942-08A028265686}"/>
          </ac:graphicFrameMkLst>
        </pc:graphicFrameChg>
        <pc:picChg chg="add del mod">
          <ac:chgData name="Stadlmann Larissa" userId="69cbe045-01e8-4795-919d-62eba855ffa8" providerId="ADAL" clId="{E371085F-81BB-4085-87F0-11A24C6FECDE}" dt="2023-11-02T11:45:49.723" v="1306" actId="21"/>
          <ac:picMkLst>
            <pc:docMk/>
            <pc:sldMk cId="735769350" sldId="268"/>
            <ac:picMk id="6" creationId="{B6CC50E8-2AD6-C0BE-C376-75D9F563EFEF}"/>
          </ac:picMkLst>
        </pc:picChg>
        <pc:picChg chg="add mod">
          <ac:chgData name="Stadlmann Larissa" userId="69cbe045-01e8-4795-919d-62eba855ffa8" providerId="ADAL" clId="{E371085F-81BB-4085-87F0-11A24C6FECDE}" dt="2023-11-02T11:37:37.445" v="1293" actId="1076"/>
          <ac:picMkLst>
            <pc:docMk/>
            <pc:sldMk cId="735769350" sldId="268"/>
            <ac:picMk id="8" creationId="{BA0AE180-C76D-05FB-1E03-323611BE418C}"/>
          </ac:picMkLst>
        </pc:picChg>
        <pc:picChg chg="add mod">
          <ac:chgData name="Stadlmann Larissa" userId="69cbe045-01e8-4795-919d-62eba855ffa8" providerId="ADAL" clId="{E371085F-81BB-4085-87F0-11A24C6FECDE}" dt="2023-11-02T11:48:28.923" v="1341" actId="1076"/>
          <ac:picMkLst>
            <pc:docMk/>
            <pc:sldMk cId="735769350" sldId="268"/>
            <ac:picMk id="10" creationId="{20341786-5DED-3E27-213D-7C721A5CF2EC}"/>
          </ac:picMkLst>
        </pc:picChg>
        <pc:picChg chg="add mod">
          <ac:chgData name="Stadlmann Larissa" userId="69cbe045-01e8-4795-919d-62eba855ffa8" providerId="ADAL" clId="{E371085F-81BB-4085-87F0-11A24C6FECDE}" dt="2023-11-02T11:45:50.007" v="1307"/>
          <ac:picMkLst>
            <pc:docMk/>
            <pc:sldMk cId="735769350" sldId="268"/>
            <ac:picMk id="11" creationId="{27030167-090F-8769-CA47-0CF005E95133}"/>
          </ac:picMkLst>
        </pc:picChg>
        <pc:picChg chg="add mod">
          <ac:chgData name="Stadlmann Larissa" userId="69cbe045-01e8-4795-919d-62eba855ffa8" providerId="ADAL" clId="{E371085F-81BB-4085-87F0-11A24C6FECDE}" dt="2023-11-02T11:52:03.474" v="1383" actId="14100"/>
          <ac:picMkLst>
            <pc:docMk/>
            <pc:sldMk cId="735769350" sldId="268"/>
            <ac:picMk id="13" creationId="{1EA1B833-1FC3-A87E-C12F-E1DD8D2C0649}"/>
          </ac:picMkLst>
        </pc:picChg>
      </pc:sldChg>
      <pc:sldChg chg="addSp delSp modSp new mod modAnim">
        <pc:chgData name="Stadlmann Larissa" userId="69cbe045-01e8-4795-919d-62eba855ffa8" providerId="ADAL" clId="{E371085F-81BB-4085-87F0-11A24C6FECDE}" dt="2023-11-02T11:52:10.476" v="1384" actId="14100"/>
        <pc:sldMkLst>
          <pc:docMk/>
          <pc:sldMk cId="4246319908" sldId="269"/>
        </pc:sldMkLst>
        <pc:spChg chg="del">
          <ac:chgData name="Stadlmann Larissa" userId="69cbe045-01e8-4795-919d-62eba855ffa8" providerId="ADAL" clId="{E371085F-81BB-4085-87F0-11A24C6FECDE}" dt="2023-11-02T11:46:34.357" v="1315" actId="478"/>
          <ac:spMkLst>
            <pc:docMk/>
            <pc:sldMk cId="4246319908" sldId="269"/>
            <ac:spMk id="2" creationId="{CA659F80-6383-B229-5F61-287B2CBFD4E8}"/>
          </ac:spMkLst>
        </pc:spChg>
        <pc:spChg chg="del">
          <ac:chgData name="Stadlmann Larissa" userId="69cbe045-01e8-4795-919d-62eba855ffa8" providerId="ADAL" clId="{E371085F-81BB-4085-87F0-11A24C6FECDE}" dt="2023-11-02T11:46:30.004" v="1314"/>
          <ac:spMkLst>
            <pc:docMk/>
            <pc:sldMk cId="4246319908" sldId="269"/>
            <ac:spMk id="3" creationId="{8D36A737-2D82-AAD3-1638-9581C57CD85A}"/>
          </ac:spMkLst>
        </pc:spChg>
        <pc:picChg chg="add mod modCrop">
          <ac:chgData name="Stadlmann Larissa" userId="69cbe045-01e8-4795-919d-62eba855ffa8" providerId="ADAL" clId="{E371085F-81BB-4085-87F0-11A24C6FECDE}" dt="2023-11-02T11:47:35.493" v="1324" actId="1076"/>
          <ac:picMkLst>
            <pc:docMk/>
            <pc:sldMk cId="4246319908" sldId="269"/>
            <ac:picMk id="4" creationId="{751B0593-8C1E-668E-E1FC-E38DE0280101}"/>
          </ac:picMkLst>
        </pc:picChg>
        <pc:picChg chg="add mod">
          <ac:chgData name="Stadlmann Larissa" userId="69cbe045-01e8-4795-919d-62eba855ffa8" providerId="ADAL" clId="{E371085F-81BB-4085-87F0-11A24C6FECDE}" dt="2023-11-02T11:47:40.734" v="1328" actId="1076"/>
          <ac:picMkLst>
            <pc:docMk/>
            <pc:sldMk cId="4246319908" sldId="269"/>
            <ac:picMk id="6" creationId="{ABEF47F5-A8C1-0077-627F-1E5AC710EFF6}"/>
          </ac:picMkLst>
        </pc:picChg>
        <pc:picChg chg="add mod">
          <ac:chgData name="Stadlmann Larissa" userId="69cbe045-01e8-4795-919d-62eba855ffa8" providerId="ADAL" clId="{E371085F-81BB-4085-87F0-11A24C6FECDE}" dt="2023-11-02T11:48:24.685" v="1340" actId="1076"/>
          <ac:picMkLst>
            <pc:docMk/>
            <pc:sldMk cId="4246319908" sldId="269"/>
            <ac:picMk id="8" creationId="{9F71F83F-0CD0-DD7C-BBC4-61A32463E04A}"/>
          </ac:picMkLst>
        </pc:picChg>
        <pc:picChg chg="add mod">
          <ac:chgData name="Stadlmann Larissa" userId="69cbe045-01e8-4795-919d-62eba855ffa8" providerId="ADAL" clId="{E371085F-81BB-4085-87F0-11A24C6FECDE}" dt="2023-11-02T11:52:10.476" v="1384" actId="14100"/>
          <ac:picMkLst>
            <pc:docMk/>
            <pc:sldMk cId="4246319908" sldId="269"/>
            <ac:picMk id="10" creationId="{B75DDC06-5960-3508-DF00-3B534CA9F7CF}"/>
          </ac:picMkLst>
        </pc:picChg>
      </pc:sldChg>
      <pc:sldChg chg="addSp delSp modSp new mod modAnim">
        <pc:chgData name="Stadlmann Larissa" userId="69cbe045-01e8-4795-919d-62eba855ffa8" providerId="ADAL" clId="{E371085F-81BB-4085-87F0-11A24C6FECDE}" dt="2023-11-02T12:05:35.849" v="1597"/>
        <pc:sldMkLst>
          <pc:docMk/>
          <pc:sldMk cId="553980782" sldId="270"/>
        </pc:sldMkLst>
        <pc:spChg chg="del">
          <ac:chgData name="Stadlmann Larissa" userId="69cbe045-01e8-4795-919d-62eba855ffa8" providerId="ADAL" clId="{E371085F-81BB-4085-87F0-11A24C6FECDE}" dt="2023-11-02T11:52:16.765" v="1386" actId="478"/>
          <ac:spMkLst>
            <pc:docMk/>
            <pc:sldMk cId="553980782" sldId="270"/>
            <ac:spMk id="2" creationId="{D0A174AF-3F51-735D-57D3-5B0DC04BC046}"/>
          </ac:spMkLst>
        </pc:spChg>
        <pc:spChg chg="del">
          <ac:chgData name="Stadlmann Larissa" userId="69cbe045-01e8-4795-919d-62eba855ffa8" providerId="ADAL" clId="{E371085F-81BB-4085-87F0-11A24C6FECDE}" dt="2023-11-02T11:50:38.808" v="1357"/>
          <ac:spMkLst>
            <pc:docMk/>
            <pc:sldMk cId="553980782" sldId="270"/>
            <ac:spMk id="3" creationId="{7F4A7F5B-F445-1662-867D-C4C318856633}"/>
          </ac:spMkLst>
        </pc:spChg>
        <pc:picChg chg="add mod ord">
          <ac:chgData name="Stadlmann Larissa" userId="69cbe045-01e8-4795-919d-62eba855ffa8" providerId="ADAL" clId="{E371085F-81BB-4085-87F0-11A24C6FECDE}" dt="2023-11-02T11:54:44.857" v="1467" actId="1076"/>
          <ac:picMkLst>
            <pc:docMk/>
            <pc:sldMk cId="553980782" sldId="270"/>
            <ac:picMk id="5" creationId="{EBB211CD-F5C5-7B36-0998-00F02F8D8C83}"/>
          </ac:picMkLst>
        </pc:picChg>
        <pc:picChg chg="add mod">
          <ac:chgData name="Stadlmann Larissa" userId="69cbe045-01e8-4795-919d-62eba855ffa8" providerId="ADAL" clId="{E371085F-81BB-4085-87F0-11A24C6FECDE}" dt="2023-11-02T11:58:27.968" v="1524" actId="1076"/>
          <ac:picMkLst>
            <pc:docMk/>
            <pc:sldMk cId="553980782" sldId="270"/>
            <ac:picMk id="7" creationId="{4748891F-94E7-12FE-B063-67129F2060E5}"/>
          </ac:picMkLst>
        </pc:picChg>
        <pc:picChg chg="add mod ord">
          <ac:chgData name="Stadlmann Larissa" userId="69cbe045-01e8-4795-919d-62eba855ffa8" providerId="ADAL" clId="{E371085F-81BB-4085-87F0-11A24C6FECDE}" dt="2023-11-02T11:58:12.785" v="1514" actId="1076"/>
          <ac:picMkLst>
            <pc:docMk/>
            <pc:sldMk cId="553980782" sldId="270"/>
            <ac:picMk id="9" creationId="{D04469A4-2B57-E9EA-08BD-A4486D71B7EF}"/>
          </ac:picMkLst>
        </pc:picChg>
        <pc:picChg chg="add mod ord">
          <ac:chgData name="Stadlmann Larissa" userId="69cbe045-01e8-4795-919d-62eba855ffa8" providerId="ADAL" clId="{E371085F-81BB-4085-87F0-11A24C6FECDE}" dt="2023-11-02T11:54:45.596" v="1468" actId="1076"/>
          <ac:picMkLst>
            <pc:docMk/>
            <pc:sldMk cId="553980782" sldId="270"/>
            <ac:picMk id="11" creationId="{74DF24E4-FFF4-287E-FEE8-01D9BE03951F}"/>
          </ac:picMkLst>
        </pc:picChg>
        <pc:picChg chg="add mod ord modCrop">
          <ac:chgData name="Stadlmann Larissa" userId="69cbe045-01e8-4795-919d-62eba855ffa8" providerId="ADAL" clId="{E371085F-81BB-4085-87F0-11A24C6FECDE}" dt="2023-11-02T11:58:16.612" v="1516" actId="1076"/>
          <ac:picMkLst>
            <pc:docMk/>
            <pc:sldMk cId="553980782" sldId="270"/>
            <ac:picMk id="13" creationId="{B4FE3A7F-1246-E68D-F623-DF323DC3F713}"/>
          </ac:picMkLst>
        </pc:picChg>
        <pc:picChg chg="add del mod modCrop">
          <ac:chgData name="Stadlmann Larissa" userId="69cbe045-01e8-4795-919d-62eba855ffa8" providerId="ADAL" clId="{E371085F-81BB-4085-87F0-11A24C6FECDE}" dt="2023-11-02T11:56:03.982" v="1484" actId="478"/>
          <ac:picMkLst>
            <pc:docMk/>
            <pc:sldMk cId="553980782" sldId="270"/>
            <ac:picMk id="15" creationId="{237DACDD-19B2-1C22-5BF5-98F5C40F0032}"/>
          </ac:picMkLst>
        </pc:picChg>
        <pc:picChg chg="add del mod modCrop">
          <ac:chgData name="Stadlmann Larissa" userId="69cbe045-01e8-4795-919d-62eba855ffa8" providerId="ADAL" clId="{E371085F-81BB-4085-87F0-11A24C6FECDE}" dt="2023-11-02T11:58:20.101" v="1518" actId="478"/>
          <ac:picMkLst>
            <pc:docMk/>
            <pc:sldMk cId="553980782" sldId="270"/>
            <ac:picMk id="17" creationId="{CD2F762F-EF05-B8D6-CC9E-72C184C180CB}"/>
          </ac:picMkLst>
        </pc:picChg>
        <pc:picChg chg="add del mod">
          <ac:chgData name="Stadlmann Larissa" userId="69cbe045-01e8-4795-919d-62eba855ffa8" providerId="ADAL" clId="{E371085F-81BB-4085-87F0-11A24C6FECDE}" dt="2023-11-02T11:58:21.022" v="1519" actId="478"/>
          <ac:picMkLst>
            <pc:docMk/>
            <pc:sldMk cId="553980782" sldId="270"/>
            <ac:picMk id="19" creationId="{A09BB70A-12CD-BDF8-B791-06BE70FE7216}"/>
          </ac:picMkLst>
        </pc:picChg>
        <pc:picChg chg="add mod">
          <ac:chgData name="Stadlmann Larissa" userId="69cbe045-01e8-4795-919d-62eba855ffa8" providerId="ADAL" clId="{E371085F-81BB-4085-87F0-11A24C6FECDE}" dt="2023-11-02T11:58:32.123" v="1529" actId="1440"/>
          <ac:picMkLst>
            <pc:docMk/>
            <pc:sldMk cId="553980782" sldId="270"/>
            <ac:picMk id="21" creationId="{97C6A530-B809-59E6-5604-5C21BC158C14}"/>
          </ac:picMkLst>
        </pc:picChg>
        <pc:inkChg chg="add del">
          <ac:chgData name="Stadlmann Larissa" userId="69cbe045-01e8-4795-919d-62eba855ffa8" providerId="ADAL" clId="{E371085F-81BB-4085-87F0-11A24C6FECDE}" dt="2023-11-02T12:05:35.849" v="1595"/>
          <ac:inkMkLst>
            <pc:docMk/>
            <pc:sldMk cId="553980782" sldId="270"/>
            <ac:inkMk id="22" creationId="{344A6DB2-CE01-2F41-054E-A7D79E5801F7}"/>
          </ac:inkMkLst>
        </pc:inkChg>
        <pc:inkChg chg="add del">
          <ac:chgData name="Stadlmann Larissa" userId="69cbe045-01e8-4795-919d-62eba855ffa8" providerId="ADAL" clId="{E371085F-81BB-4085-87F0-11A24C6FECDE}" dt="2023-11-02T12:05:35.849" v="1597"/>
          <ac:inkMkLst>
            <pc:docMk/>
            <pc:sldMk cId="553980782" sldId="270"/>
            <ac:inkMk id="23" creationId="{EAAA819B-A981-B55F-BA85-02CABA092658}"/>
          </ac:inkMkLst>
        </pc:inkChg>
        <pc:inkChg chg="add del">
          <ac:chgData name="Stadlmann Larissa" userId="69cbe045-01e8-4795-919d-62eba855ffa8" providerId="ADAL" clId="{E371085F-81BB-4085-87F0-11A24C6FECDE}" dt="2023-11-02T12:05:35.849" v="1596"/>
          <ac:inkMkLst>
            <pc:docMk/>
            <pc:sldMk cId="553980782" sldId="270"/>
            <ac:inkMk id="24" creationId="{862DEEA2-498E-3266-FD65-A59A16326FA7}"/>
          </ac:inkMkLst>
        </pc:inkChg>
      </pc:sldChg>
      <pc:sldChg chg="addSp delSp modSp new mod setBg">
        <pc:chgData name="Stadlmann Larissa" userId="69cbe045-01e8-4795-919d-62eba855ffa8" providerId="ADAL" clId="{E371085F-81BB-4085-87F0-11A24C6FECDE}" dt="2023-11-02T12:04:38.358" v="1591" actId="478"/>
        <pc:sldMkLst>
          <pc:docMk/>
          <pc:sldMk cId="1718375727" sldId="271"/>
        </pc:sldMkLst>
        <pc:spChg chg="del">
          <ac:chgData name="Stadlmann Larissa" userId="69cbe045-01e8-4795-919d-62eba855ffa8" providerId="ADAL" clId="{E371085F-81BB-4085-87F0-11A24C6FECDE}" dt="2023-11-02T12:01:18.938" v="1543" actId="478"/>
          <ac:spMkLst>
            <pc:docMk/>
            <pc:sldMk cId="1718375727" sldId="271"/>
            <ac:spMk id="2" creationId="{4A9490E8-0953-372C-EB04-0A12627CFF7F}"/>
          </ac:spMkLst>
        </pc:spChg>
        <pc:spChg chg="del">
          <ac:chgData name="Stadlmann Larissa" userId="69cbe045-01e8-4795-919d-62eba855ffa8" providerId="ADAL" clId="{E371085F-81BB-4085-87F0-11A24C6FECDE}" dt="2023-11-02T12:01:04.203" v="1532"/>
          <ac:spMkLst>
            <pc:docMk/>
            <pc:sldMk cId="1718375727" sldId="271"/>
            <ac:spMk id="3" creationId="{574F32AF-84FE-CB8C-64EA-CE578003EA24}"/>
          </ac:spMkLst>
        </pc:spChg>
        <pc:spChg chg="add del mod">
          <ac:chgData name="Stadlmann Larissa" userId="69cbe045-01e8-4795-919d-62eba855ffa8" providerId="ADAL" clId="{E371085F-81BB-4085-87F0-11A24C6FECDE}" dt="2023-11-02T12:02:15.504" v="1562" actId="21"/>
          <ac:spMkLst>
            <pc:docMk/>
            <pc:sldMk cId="1718375727" sldId="271"/>
            <ac:spMk id="9" creationId="{D27BBA37-6870-7C56-B849-7AB3DF81BE0F}"/>
          </ac:spMkLst>
        </pc:spChg>
        <pc:spChg chg="add del">
          <ac:chgData name="Stadlmann Larissa" userId="69cbe045-01e8-4795-919d-62eba855ffa8" providerId="ADAL" clId="{E371085F-81BB-4085-87F0-11A24C6FECDE}" dt="2023-11-02T12:02:14.304" v="1561" actId="26606"/>
          <ac:spMkLst>
            <pc:docMk/>
            <pc:sldMk cId="1718375727" sldId="271"/>
            <ac:spMk id="26" creationId="{21029ED5-F105-4DD2-99C8-1E4422817978}"/>
          </ac:spMkLst>
        </pc:spChg>
        <pc:spChg chg="add del">
          <ac:chgData name="Stadlmann Larissa" userId="69cbe045-01e8-4795-919d-62eba855ffa8" providerId="ADAL" clId="{E371085F-81BB-4085-87F0-11A24C6FECDE}" dt="2023-11-02T12:02:14.304" v="1561" actId="26606"/>
          <ac:spMkLst>
            <pc:docMk/>
            <pc:sldMk cId="1718375727" sldId="271"/>
            <ac:spMk id="39" creationId="{5C9652B3-A450-4ED6-8FBF-F536BA60B4D8}"/>
          </ac:spMkLst>
        </pc:spChg>
        <pc:grpChg chg="add del">
          <ac:chgData name="Stadlmann Larissa" userId="69cbe045-01e8-4795-919d-62eba855ffa8" providerId="ADAL" clId="{E371085F-81BB-4085-87F0-11A24C6FECDE}" dt="2023-11-02T12:02:14.304" v="1561" actId="26606"/>
          <ac:grpSpMkLst>
            <pc:docMk/>
            <pc:sldMk cId="1718375727" sldId="271"/>
            <ac:grpSpMk id="14" creationId="{DDE8DE2B-61C1-46D5-BEB8-521321C182C4}"/>
          </ac:grpSpMkLst>
        </pc:grpChg>
        <pc:grpChg chg="add del">
          <ac:chgData name="Stadlmann Larissa" userId="69cbe045-01e8-4795-919d-62eba855ffa8" providerId="ADAL" clId="{E371085F-81BB-4085-87F0-11A24C6FECDE}" dt="2023-11-02T12:02:14.304" v="1561" actId="26606"/>
          <ac:grpSpMkLst>
            <pc:docMk/>
            <pc:sldMk cId="1718375727" sldId="271"/>
            <ac:grpSpMk id="28" creationId="{2D621E68-BF28-4A1C-B1A2-4E55E139E79A}"/>
          </ac:grpSpMkLst>
        </pc:grpChg>
        <pc:picChg chg="add del mod modCrop">
          <ac:chgData name="Stadlmann Larissa" userId="69cbe045-01e8-4795-919d-62eba855ffa8" providerId="ADAL" clId="{E371085F-81BB-4085-87F0-11A24C6FECDE}" dt="2023-11-02T12:02:15.504" v="1562" actId="21"/>
          <ac:picMkLst>
            <pc:docMk/>
            <pc:sldMk cId="1718375727" sldId="271"/>
            <ac:picMk id="5" creationId="{AADC2D5B-099D-B4F5-6F5A-B5F5820DA1C5}"/>
          </ac:picMkLst>
        </pc:picChg>
        <pc:picChg chg="add mod ord modCrop">
          <ac:chgData name="Stadlmann Larissa" userId="69cbe045-01e8-4795-919d-62eba855ffa8" providerId="ADAL" clId="{E371085F-81BB-4085-87F0-11A24C6FECDE}" dt="2023-11-02T12:03:49.251" v="1572" actId="1076"/>
          <ac:picMkLst>
            <pc:docMk/>
            <pc:sldMk cId="1718375727" sldId="271"/>
            <ac:picMk id="7" creationId="{385A25AC-A079-2BAF-D645-FEE7D05BA96E}"/>
          </ac:picMkLst>
        </pc:picChg>
        <pc:picChg chg="add del mod">
          <ac:chgData name="Stadlmann Larissa" userId="69cbe045-01e8-4795-919d-62eba855ffa8" providerId="ADAL" clId="{E371085F-81BB-4085-87F0-11A24C6FECDE}" dt="2023-11-02T12:04:38.358" v="1591" actId="478"/>
          <ac:picMkLst>
            <pc:docMk/>
            <pc:sldMk cId="1718375727" sldId="271"/>
            <ac:picMk id="11" creationId="{A1371893-6B6B-69D0-8037-344FBDA3EEE7}"/>
          </ac:picMkLst>
        </pc:picChg>
      </pc:sldChg>
      <pc:sldChg chg="addSp delSp modSp new mod">
        <pc:chgData name="Stadlmann Larissa" userId="69cbe045-01e8-4795-919d-62eba855ffa8" providerId="ADAL" clId="{E371085F-81BB-4085-87F0-11A24C6FECDE}" dt="2023-11-02T12:21:10.748" v="1737"/>
        <pc:sldMkLst>
          <pc:docMk/>
          <pc:sldMk cId="2400500354" sldId="272"/>
        </pc:sldMkLst>
        <pc:spChg chg="del">
          <ac:chgData name="Stadlmann Larissa" userId="69cbe045-01e8-4795-919d-62eba855ffa8" providerId="ADAL" clId="{E371085F-81BB-4085-87F0-11A24C6FECDE}" dt="2023-11-02T12:07:41.943" v="1608" actId="478"/>
          <ac:spMkLst>
            <pc:docMk/>
            <pc:sldMk cId="2400500354" sldId="272"/>
            <ac:spMk id="2" creationId="{EA7CB10B-BB08-0BC5-C261-9151A9E1030A}"/>
          </ac:spMkLst>
        </pc:spChg>
        <pc:spChg chg="del">
          <ac:chgData name="Stadlmann Larissa" userId="69cbe045-01e8-4795-919d-62eba855ffa8" providerId="ADAL" clId="{E371085F-81BB-4085-87F0-11A24C6FECDE}" dt="2023-11-02T12:06:51.723" v="1601" actId="22"/>
          <ac:spMkLst>
            <pc:docMk/>
            <pc:sldMk cId="2400500354" sldId="272"/>
            <ac:spMk id="3" creationId="{198E7A56-413A-7BFB-5033-B64FDAFE4B65}"/>
          </ac:spMkLst>
        </pc:spChg>
        <pc:spChg chg="add del mod">
          <ac:chgData name="Stadlmann Larissa" userId="69cbe045-01e8-4795-919d-62eba855ffa8" providerId="ADAL" clId="{E371085F-81BB-4085-87F0-11A24C6FECDE}" dt="2023-11-02T12:08:01.899" v="1617" actId="478"/>
          <ac:spMkLst>
            <pc:docMk/>
            <pc:sldMk cId="2400500354" sldId="272"/>
            <ac:spMk id="5" creationId="{0BBC4E7F-CB37-020B-AF0C-4FDC9F275DAC}"/>
          </ac:spMkLst>
        </pc:spChg>
        <pc:picChg chg="add mod ord">
          <ac:chgData name="Stadlmann Larissa" userId="69cbe045-01e8-4795-919d-62eba855ffa8" providerId="ADAL" clId="{E371085F-81BB-4085-87F0-11A24C6FECDE}" dt="2023-11-02T12:21:10.748" v="1737"/>
          <ac:picMkLst>
            <pc:docMk/>
            <pc:sldMk cId="2400500354" sldId="272"/>
            <ac:picMk id="7" creationId="{46DE22EF-FA6E-9839-2A33-C247BA2FF33A}"/>
          </ac:picMkLst>
        </pc:picChg>
        <pc:picChg chg="add mod">
          <ac:chgData name="Stadlmann Larissa" userId="69cbe045-01e8-4795-919d-62eba855ffa8" providerId="ADAL" clId="{E371085F-81BB-4085-87F0-11A24C6FECDE}" dt="2023-11-02T12:11:23.353" v="1653"/>
          <ac:picMkLst>
            <pc:docMk/>
            <pc:sldMk cId="2400500354" sldId="272"/>
            <ac:picMk id="9" creationId="{E9BE8A6B-0526-9E9A-7293-F2C26F4FBDC2}"/>
          </ac:picMkLst>
        </pc:picChg>
      </pc:sldChg>
      <pc:sldChg chg="addSp delSp modSp new mod">
        <pc:chgData name="Stadlmann Larissa" userId="69cbe045-01e8-4795-919d-62eba855ffa8" providerId="ADAL" clId="{E371085F-81BB-4085-87F0-11A24C6FECDE}" dt="2023-11-02T12:11:54.838" v="1654"/>
        <pc:sldMkLst>
          <pc:docMk/>
          <pc:sldMk cId="2098775990" sldId="273"/>
        </pc:sldMkLst>
        <pc:spChg chg="del">
          <ac:chgData name="Stadlmann Larissa" userId="69cbe045-01e8-4795-919d-62eba855ffa8" providerId="ADAL" clId="{E371085F-81BB-4085-87F0-11A24C6FECDE}" dt="2023-11-02T12:09:06.899" v="1620" actId="478"/>
          <ac:spMkLst>
            <pc:docMk/>
            <pc:sldMk cId="2098775990" sldId="273"/>
            <ac:spMk id="2" creationId="{799BC895-FCCC-B0ED-0799-31DD2D862524}"/>
          </ac:spMkLst>
        </pc:spChg>
        <pc:spChg chg="del">
          <ac:chgData name="Stadlmann Larissa" userId="69cbe045-01e8-4795-919d-62eba855ffa8" providerId="ADAL" clId="{E371085F-81BB-4085-87F0-11A24C6FECDE}" dt="2023-11-02T12:09:06.103" v="1619" actId="478"/>
          <ac:spMkLst>
            <pc:docMk/>
            <pc:sldMk cId="2098775990" sldId="273"/>
            <ac:spMk id="3" creationId="{8A0B249C-8BAC-A1D6-6D56-E6DB4D25BF91}"/>
          </ac:spMkLst>
        </pc:spChg>
        <pc:spChg chg="add mod">
          <ac:chgData name="Stadlmann Larissa" userId="69cbe045-01e8-4795-919d-62eba855ffa8" providerId="ADAL" clId="{E371085F-81BB-4085-87F0-11A24C6FECDE}" dt="2023-11-02T12:11:07.069" v="1650" actId="1076"/>
          <ac:spMkLst>
            <pc:docMk/>
            <pc:sldMk cId="2098775990" sldId="273"/>
            <ac:spMk id="7" creationId="{1E2C2AE4-C2B8-E3C2-02E0-E643A7A94182}"/>
          </ac:spMkLst>
        </pc:spChg>
        <pc:picChg chg="add mod">
          <ac:chgData name="Stadlmann Larissa" userId="69cbe045-01e8-4795-919d-62eba855ffa8" providerId="ADAL" clId="{E371085F-81BB-4085-87F0-11A24C6FECDE}" dt="2023-11-02T12:11:54.838" v="1654"/>
          <ac:picMkLst>
            <pc:docMk/>
            <pc:sldMk cId="2098775990" sldId="273"/>
            <ac:picMk id="5" creationId="{7416B546-53D0-F9F8-2E10-0C5EA2978C6C}"/>
          </ac:picMkLst>
        </pc:picChg>
        <pc:picChg chg="add mod">
          <ac:chgData name="Stadlmann Larissa" userId="69cbe045-01e8-4795-919d-62eba855ffa8" providerId="ADAL" clId="{E371085F-81BB-4085-87F0-11A24C6FECDE}" dt="2023-11-02T12:11:18.329" v="1652"/>
          <ac:picMkLst>
            <pc:docMk/>
            <pc:sldMk cId="2098775990" sldId="273"/>
            <ac:picMk id="9" creationId="{F6FEDE2D-F726-F088-2EDC-A54F4247E1A7}"/>
          </ac:picMkLst>
        </pc:picChg>
      </pc:sldChg>
      <pc:sldChg chg="new del">
        <pc:chgData name="Stadlmann Larissa" userId="69cbe045-01e8-4795-919d-62eba855ffa8" providerId="ADAL" clId="{E371085F-81BB-4085-87F0-11A24C6FECDE}" dt="2023-11-02T12:16:20.714" v="1657" actId="2696"/>
        <pc:sldMkLst>
          <pc:docMk/>
          <pc:sldMk cId="1835346902" sldId="274"/>
        </pc:sldMkLst>
      </pc:sldChg>
      <pc:sldChg chg="addSp delSp modSp new del mod">
        <pc:chgData name="Stadlmann Larissa" userId="69cbe045-01e8-4795-919d-62eba855ffa8" providerId="ADAL" clId="{E371085F-81BB-4085-87F0-11A24C6FECDE}" dt="2023-11-02T12:18:42.283" v="1699" actId="2696"/>
        <pc:sldMkLst>
          <pc:docMk/>
          <pc:sldMk cId="2550750305" sldId="275"/>
        </pc:sldMkLst>
        <pc:spChg chg="del mod">
          <ac:chgData name="Stadlmann Larissa" userId="69cbe045-01e8-4795-919d-62eba855ffa8" providerId="ADAL" clId="{E371085F-81BB-4085-87F0-11A24C6FECDE}" dt="2023-11-02T12:18:39.318" v="1697" actId="478"/>
          <ac:spMkLst>
            <pc:docMk/>
            <pc:sldMk cId="2550750305" sldId="275"/>
            <ac:spMk id="2" creationId="{32F1368E-0A74-D217-408E-344AA28665D1}"/>
          </ac:spMkLst>
        </pc:spChg>
        <pc:spChg chg="del">
          <ac:chgData name="Stadlmann Larissa" userId="69cbe045-01e8-4795-919d-62eba855ffa8" providerId="ADAL" clId="{E371085F-81BB-4085-87F0-11A24C6FECDE}" dt="2023-11-02T12:18:40.478" v="1698" actId="478"/>
          <ac:spMkLst>
            <pc:docMk/>
            <pc:sldMk cId="2550750305" sldId="275"/>
            <ac:spMk id="3" creationId="{E9851048-3766-9742-D126-607C6354055B}"/>
          </ac:spMkLst>
        </pc:spChg>
        <pc:graphicFrameChg chg="add del mod">
          <ac:chgData name="Stadlmann Larissa" userId="69cbe045-01e8-4795-919d-62eba855ffa8" providerId="ADAL" clId="{E371085F-81BB-4085-87F0-11A24C6FECDE}" dt="2023-11-02T12:18:31.897" v="1695" actId="478"/>
          <ac:graphicFrameMkLst>
            <pc:docMk/>
            <pc:sldMk cId="2550750305" sldId="275"/>
            <ac:graphicFrameMk id="4" creationId="{5385DAD5-FCF8-17B1-2562-DAD696D6CABE}"/>
          </ac:graphicFrameMkLst>
        </pc:graphicFrameChg>
      </pc:sldChg>
      <pc:sldChg chg="add del">
        <pc:chgData name="Stadlmann Larissa" userId="69cbe045-01e8-4795-919d-62eba855ffa8" providerId="ADAL" clId="{E371085F-81BB-4085-87F0-11A24C6FECDE}" dt="2023-11-02T12:20:06.123" v="1736" actId="2696"/>
        <pc:sldMkLst>
          <pc:docMk/>
          <pc:sldMk cId="3677178680" sldId="276"/>
        </pc:sldMkLst>
      </pc:sldChg>
      <pc:sldChg chg="modSp add mod">
        <pc:chgData name="Stadlmann Larissa" userId="69cbe045-01e8-4795-919d-62eba855ffa8" providerId="ADAL" clId="{E371085F-81BB-4085-87F0-11A24C6FECDE}" dt="2023-11-02T12:17:45.322" v="1691" actId="20577"/>
        <pc:sldMkLst>
          <pc:docMk/>
          <pc:sldMk cId="655877954" sldId="277"/>
        </pc:sldMkLst>
        <pc:spChg chg="mod">
          <ac:chgData name="Stadlmann Larissa" userId="69cbe045-01e8-4795-919d-62eba855ffa8" providerId="ADAL" clId="{E371085F-81BB-4085-87F0-11A24C6FECDE}" dt="2023-11-02T12:17:43.292" v="1690" actId="20577"/>
          <ac:spMkLst>
            <pc:docMk/>
            <pc:sldMk cId="655877954" sldId="277"/>
            <ac:spMk id="2" creationId="{1EE09DF3-912F-C6EA-9FFA-67405DF6F545}"/>
          </ac:spMkLst>
        </pc:spChg>
        <pc:spChg chg="mod">
          <ac:chgData name="Stadlmann Larissa" userId="69cbe045-01e8-4795-919d-62eba855ffa8" providerId="ADAL" clId="{E371085F-81BB-4085-87F0-11A24C6FECDE}" dt="2023-11-02T12:17:45.322" v="1691" actId="20577"/>
          <ac:spMkLst>
            <pc:docMk/>
            <pc:sldMk cId="655877954" sldId="277"/>
            <ac:spMk id="3" creationId="{C3530C29-8D7D-DB09-61FE-163D4F8B5EC9}"/>
          </ac:spMkLst>
        </pc:spChg>
      </pc:sldChg>
      <pc:sldChg chg="addSp delSp modSp new del mod">
        <pc:chgData name="Stadlmann Larissa" userId="69cbe045-01e8-4795-919d-62eba855ffa8" providerId="ADAL" clId="{E371085F-81BB-4085-87F0-11A24C6FECDE}" dt="2023-11-02T12:19:41.937" v="1729" actId="2696"/>
        <pc:sldMkLst>
          <pc:docMk/>
          <pc:sldMk cId="1973658798" sldId="278"/>
        </pc:sldMkLst>
        <pc:spChg chg="mod">
          <ac:chgData name="Stadlmann Larissa" userId="69cbe045-01e8-4795-919d-62eba855ffa8" providerId="ADAL" clId="{E371085F-81BB-4085-87F0-11A24C6FECDE}" dt="2023-11-02T12:18:50.618" v="1725" actId="20577"/>
          <ac:spMkLst>
            <pc:docMk/>
            <pc:sldMk cId="1973658798" sldId="278"/>
            <ac:spMk id="2" creationId="{79073140-1F82-7D3A-DA96-4E68301D8C6C}"/>
          </ac:spMkLst>
        </pc:spChg>
        <pc:spChg chg="del mod">
          <ac:chgData name="Stadlmann Larissa" userId="69cbe045-01e8-4795-919d-62eba855ffa8" providerId="ADAL" clId="{E371085F-81BB-4085-87F0-11A24C6FECDE}" dt="2023-11-02T12:19:15.416" v="1728" actId="478"/>
          <ac:spMkLst>
            <pc:docMk/>
            <pc:sldMk cId="1973658798" sldId="278"/>
            <ac:spMk id="3" creationId="{83F77399-E4CB-393D-388E-A9E28D0DF10B}"/>
          </ac:spMkLst>
        </pc:spChg>
        <pc:spChg chg="add mod">
          <ac:chgData name="Stadlmann Larissa" userId="69cbe045-01e8-4795-919d-62eba855ffa8" providerId="ADAL" clId="{E371085F-81BB-4085-87F0-11A24C6FECDE}" dt="2023-11-02T12:19:15.416" v="1728" actId="478"/>
          <ac:spMkLst>
            <pc:docMk/>
            <pc:sldMk cId="1973658798" sldId="278"/>
            <ac:spMk id="5" creationId="{80FD9149-B03D-B99D-88A7-B849572144EE}"/>
          </ac:spMkLst>
        </pc:spChg>
      </pc:sldChg>
      <pc:sldChg chg="modSp add mod">
        <pc:chgData name="Stadlmann Larissa" userId="69cbe045-01e8-4795-919d-62eba855ffa8" providerId="ADAL" clId="{E371085F-81BB-4085-87F0-11A24C6FECDE}" dt="2023-11-02T12:29:31.481" v="1869" actId="20577"/>
        <pc:sldMkLst>
          <pc:docMk/>
          <pc:sldMk cId="2770651888" sldId="278"/>
        </pc:sldMkLst>
        <pc:spChg chg="mod">
          <ac:chgData name="Stadlmann Larissa" userId="69cbe045-01e8-4795-919d-62eba855ffa8" providerId="ADAL" clId="{E371085F-81BB-4085-87F0-11A24C6FECDE}" dt="2023-11-02T12:29:31.481" v="1869" actId="20577"/>
          <ac:spMkLst>
            <pc:docMk/>
            <pc:sldMk cId="2770651888" sldId="278"/>
            <ac:spMk id="3" creationId="{C3530C29-8D7D-DB09-61FE-163D4F8B5EC9}"/>
          </ac:spMkLst>
        </pc:spChg>
      </pc:sldChg>
      <pc:sldChg chg="add del">
        <pc:chgData name="Stadlmann Larissa" userId="69cbe045-01e8-4795-919d-62eba855ffa8" providerId="ADAL" clId="{E371085F-81BB-4085-87F0-11A24C6FECDE}" dt="2023-11-02T12:18:35.387" v="1696" actId="47"/>
        <pc:sldMkLst>
          <pc:docMk/>
          <pc:sldMk cId="3161733773" sldId="278"/>
        </pc:sldMkLst>
      </pc:sldChg>
      <pc:sldChg chg="modSp add mod">
        <pc:chgData name="Stadlmann Larissa" userId="69cbe045-01e8-4795-919d-62eba855ffa8" providerId="ADAL" clId="{E371085F-81BB-4085-87F0-11A24C6FECDE}" dt="2023-11-02T12:19:58.493" v="1735" actId="20577"/>
        <pc:sldMkLst>
          <pc:docMk/>
          <pc:sldMk cId="3846484386" sldId="279"/>
        </pc:sldMkLst>
        <pc:spChg chg="mod">
          <ac:chgData name="Stadlmann Larissa" userId="69cbe045-01e8-4795-919d-62eba855ffa8" providerId="ADAL" clId="{E371085F-81BB-4085-87F0-11A24C6FECDE}" dt="2023-11-02T12:19:58.493" v="1735" actId="20577"/>
          <ac:spMkLst>
            <pc:docMk/>
            <pc:sldMk cId="3846484386" sldId="279"/>
            <ac:spMk id="3" creationId="{C3530C29-8D7D-DB09-61FE-163D4F8B5EC9}"/>
          </ac:spMkLst>
        </pc:spChg>
      </pc:sldChg>
      <pc:sldChg chg="addSp delSp modSp new del mod setBg">
        <pc:chgData name="Stadlmann Larissa" userId="69cbe045-01e8-4795-919d-62eba855ffa8" providerId="ADAL" clId="{E371085F-81BB-4085-87F0-11A24C6FECDE}" dt="2023-11-09T10:16:11.180" v="2794" actId="2696"/>
        <pc:sldMkLst>
          <pc:docMk/>
          <pc:sldMk cId="2716014707" sldId="280"/>
        </pc:sldMkLst>
        <pc:spChg chg="mod">
          <ac:chgData name="Stadlmann Larissa" userId="69cbe045-01e8-4795-919d-62eba855ffa8" providerId="ADAL" clId="{E371085F-81BB-4085-87F0-11A24C6FECDE}" dt="2023-11-02T12:23:31.907" v="1852" actId="26606"/>
          <ac:spMkLst>
            <pc:docMk/>
            <pc:sldMk cId="2716014707" sldId="280"/>
            <ac:spMk id="2" creationId="{32295791-8C84-8445-596C-643FCE39E417}"/>
          </ac:spMkLst>
        </pc:spChg>
        <pc:spChg chg="mod ord">
          <ac:chgData name="Stadlmann Larissa" userId="69cbe045-01e8-4795-919d-62eba855ffa8" providerId="ADAL" clId="{E371085F-81BB-4085-87F0-11A24C6FECDE}" dt="2023-11-02T12:24:04.207" v="1862" actId="1076"/>
          <ac:spMkLst>
            <pc:docMk/>
            <pc:sldMk cId="2716014707" sldId="280"/>
            <ac:spMk id="3" creationId="{0232497D-15BB-A2F1-55F8-38027B64C44C}"/>
          </ac:spMkLst>
        </pc:spChg>
        <pc:picChg chg="add del mod">
          <ac:chgData name="Stadlmann Larissa" userId="69cbe045-01e8-4795-919d-62eba855ffa8" providerId="ADAL" clId="{E371085F-81BB-4085-87F0-11A24C6FECDE}" dt="2023-11-02T12:23:36.903" v="1853" actId="478"/>
          <ac:picMkLst>
            <pc:docMk/>
            <pc:sldMk cId="2716014707" sldId="280"/>
            <ac:picMk id="5" creationId="{000CE5BE-4C94-D2F2-062A-A17ED9B47905}"/>
          </ac:picMkLst>
        </pc:picChg>
        <pc:picChg chg="add mod">
          <ac:chgData name="Stadlmann Larissa" userId="69cbe045-01e8-4795-919d-62eba855ffa8" providerId="ADAL" clId="{E371085F-81BB-4085-87F0-11A24C6FECDE}" dt="2023-11-02T12:24:14.311" v="1866" actId="1076"/>
          <ac:picMkLst>
            <pc:docMk/>
            <pc:sldMk cId="2716014707" sldId="280"/>
            <ac:picMk id="7" creationId="{7FA980C8-C388-5717-7E87-07F81BB5C9E9}"/>
          </ac:picMkLst>
        </pc:picChg>
      </pc:sldChg>
      <pc:sldChg chg="addSp delSp modSp add mod ord setBg delAnim modAnim delDesignElem">
        <pc:chgData name="Stadlmann Larissa" userId="69cbe045-01e8-4795-919d-62eba855ffa8" providerId="ADAL" clId="{E371085F-81BB-4085-87F0-11A24C6FECDE}" dt="2023-11-03T07:59:16.073" v="1876" actId="26606"/>
        <pc:sldMkLst>
          <pc:docMk/>
          <pc:sldMk cId="2456066117" sldId="281"/>
        </pc:sldMkLst>
        <pc:spChg chg="add del mod">
          <ac:chgData name="Stadlmann Larissa" userId="69cbe045-01e8-4795-919d-62eba855ffa8" providerId="ADAL" clId="{E371085F-81BB-4085-87F0-11A24C6FECDE}" dt="2023-11-03T07:59:12.865" v="1875"/>
          <ac:spMkLst>
            <pc:docMk/>
            <pc:sldMk cId="2456066117" sldId="281"/>
            <ac:spMk id="3" creationId="{8140A0E0-2F19-2E4E-C507-44FDFC62B8A3}"/>
          </ac:spMkLst>
        </pc:spChg>
        <pc:spChg chg="del">
          <ac:chgData name="Stadlmann Larissa" userId="69cbe045-01e8-4795-919d-62eba855ffa8" providerId="ADAL" clId="{E371085F-81BB-4085-87F0-11A24C6FECDE}" dt="2023-11-03T07:59:00.565" v="1871"/>
          <ac:spMkLst>
            <pc:docMk/>
            <pc:sldMk cId="2456066117" sldId="281"/>
            <ac:spMk id="7" creationId="{03E8462A-FEBA-4848-81CC-3F8DA3E477BE}"/>
          </ac:spMkLst>
        </pc:spChg>
        <pc:spChg chg="del">
          <ac:chgData name="Stadlmann Larissa" userId="69cbe045-01e8-4795-919d-62eba855ffa8" providerId="ADAL" clId="{E371085F-81BB-4085-87F0-11A24C6FECDE}" dt="2023-11-03T07:59:00.565" v="1871"/>
          <ac:spMkLst>
            <pc:docMk/>
            <pc:sldMk cId="2456066117" sldId="281"/>
            <ac:spMk id="20" creationId="{7941F9B1-B01B-4A84-89D9-B169AEB4E456}"/>
          </ac:spMkLst>
        </pc:spChg>
        <pc:spChg chg="add">
          <ac:chgData name="Stadlmann Larissa" userId="69cbe045-01e8-4795-919d-62eba855ffa8" providerId="ADAL" clId="{E371085F-81BB-4085-87F0-11A24C6FECDE}" dt="2023-11-03T07:59:16.073" v="1876" actId="26606"/>
          <ac:spMkLst>
            <pc:docMk/>
            <pc:sldMk cId="2456066117" sldId="281"/>
            <ac:spMk id="22" creationId="{03E8462A-FEBA-4848-81CC-3F8DA3E477BE}"/>
          </ac:spMkLst>
        </pc:spChg>
        <pc:spChg chg="add">
          <ac:chgData name="Stadlmann Larissa" userId="69cbe045-01e8-4795-919d-62eba855ffa8" providerId="ADAL" clId="{E371085F-81BB-4085-87F0-11A24C6FECDE}" dt="2023-11-03T07:59:16.073" v="1876" actId="26606"/>
          <ac:spMkLst>
            <pc:docMk/>
            <pc:sldMk cId="2456066117" sldId="281"/>
            <ac:spMk id="35" creationId="{7941F9B1-B01B-4A84-89D9-B169AEB4E456}"/>
          </ac:spMkLst>
        </pc:spChg>
        <pc:grpChg chg="del">
          <ac:chgData name="Stadlmann Larissa" userId="69cbe045-01e8-4795-919d-62eba855ffa8" providerId="ADAL" clId="{E371085F-81BB-4085-87F0-11A24C6FECDE}" dt="2023-11-03T07:59:00.565" v="1871"/>
          <ac:grpSpMkLst>
            <pc:docMk/>
            <pc:sldMk cId="2456066117" sldId="281"/>
            <ac:grpSpMk id="6" creationId="{609316A9-990D-4EC3-A671-70EE5C1493A4}"/>
          </ac:grpSpMkLst>
        </pc:grpChg>
        <pc:grpChg chg="del">
          <ac:chgData name="Stadlmann Larissa" userId="69cbe045-01e8-4795-919d-62eba855ffa8" providerId="ADAL" clId="{E371085F-81BB-4085-87F0-11A24C6FECDE}" dt="2023-11-03T07:59:00.565" v="1871"/>
          <ac:grpSpMkLst>
            <pc:docMk/>
            <pc:sldMk cId="2456066117" sldId="281"/>
            <ac:grpSpMk id="8" creationId="{2109F83F-40FE-4DB3-84CC-09FB3340D06D}"/>
          </ac:grpSpMkLst>
        </pc:grpChg>
        <pc:grpChg chg="add">
          <ac:chgData name="Stadlmann Larissa" userId="69cbe045-01e8-4795-919d-62eba855ffa8" providerId="ADAL" clId="{E371085F-81BB-4085-87F0-11A24C6FECDE}" dt="2023-11-03T07:59:16.073" v="1876" actId="26606"/>
          <ac:grpSpMkLst>
            <pc:docMk/>
            <pc:sldMk cId="2456066117" sldId="281"/>
            <ac:grpSpMk id="10" creationId="{609316A9-990D-4EC3-A671-70EE5C1493A4}"/>
          </ac:grpSpMkLst>
        </pc:grpChg>
        <pc:grpChg chg="add">
          <ac:chgData name="Stadlmann Larissa" userId="69cbe045-01e8-4795-919d-62eba855ffa8" providerId="ADAL" clId="{E371085F-81BB-4085-87F0-11A24C6FECDE}" dt="2023-11-03T07:59:16.073" v="1876" actId="26606"/>
          <ac:grpSpMkLst>
            <pc:docMk/>
            <pc:sldMk cId="2456066117" sldId="281"/>
            <ac:grpSpMk id="24" creationId="{2109F83F-40FE-4DB3-84CC-09FB3340D06D}"/>
          </ac:grpSpMkLst>
        </pc:grpChg>
        <pc:picChg chg="del">
          <ac:chgData name="Stadlmann Larissa" userId="69cbe045-01e8-4795-919d-62eba855ffa8" providerId="ADAL" clId="{E371085F-81BB-4085-87F0-11A24C6FECDE}" dt="2023-11-03T07:59:05.307" v="1874" actId="478"/>
          <ac:picMkLst>
            <pc:docMk/>
            <pc:sldMk cId="2456066117" sldId="281"/>
            <ac:picMk id="4" creationId="{6CB6C994-EC17-9BD1-A3EC-247FEE109E00}"/>
          </ac:picMkLst>
        </pc:picChg>
        <pc:picChg chg="add mod">
          <ac:chgData name="Stadlmann Larissa" userId="69cbe045-01e8-4795-919d-62eba855ffa8" providerId="ADAL" clId="{E371085F-81BB-4085-87F0-11A24C6FECDE}" dt="2023-11-03T07:59:16.073" v="1876" actId="26606"/>
          <ac:picMkLst>
            <pc:docMk/>
            <pc:sldMk cId="2456066117" sldId="281"/>
            <ac:picMk id="5" creationId="{FA00055B-3265-A797-2A80-8A733E361E8A}"/>
          </ac:picMkLst>
        </pc:picChg>
      </pc:sldChg>
      <pc:sldChg chg="addSp delSp modSp new mod">
        <pc:chgData name="Stadlmann Larissa" userId="69cbe045-01e8-4795-919d-62eba855ffa8" providerId="ADAL" clId="{E371085F-81BB-4085-87F0-11A24C6FECDE}" dt="2023-11-09T10:26:16.794" v="3043" actId="20577"/>
        <pc:sldMkLst>
          <pc:docMk/>
          <pc:sldMk cId="1505224613" sldId="282"/>
        </pc:sldMkLst>
        <pc:spChg chg="mod">
          <ac:chgData name="Stadlmann Larissa" userId="69cbe045-01e8-4795-919d-62eba855ffa8" providerId="ADAL" clId="{E371085F-81BB-4085-87F0-11A24C6FECDE}" dt="2023-11-09T10:21:36.113" v="3011" actId="14100"/>
          <ac:spMkLst>
            <pc:docMk/>
            <pc:sldMk cId="1505224613" sldId="282"/>
            <ac:spMk id="2" creationId="{1F97CC17-29F0-1E44-6F92-DEFEDF68965A}"/>
          </ac:spMkLst>
        </pc:spChg>
        <pc:spChg chg="mod">
          <ac:chgData name="Stadlmann Larissa" userId="69cbe045-01e8-4795-919d-62eba855ffa8" providerId="ADAL" clId="{E371085F-81BB-4085-87F0-11A24C6FECDE}" dt="2023-11-09T10:26:16.794" v="3043" actId="20577"/>
          <ac:spMkLst>
            <pc:docMk/>
            <pc:sldMk cId="1505224613" sldId="282"/>
            <ac:spMk id="3" creationId="{48196E07-037F-8BED-B5F6-62D3278D9E47}"/>
          </ac:spMkLst>
        </pc:spChg>
        <pc:picChg chg="add del mod">
          <ac:chgData name="Stadlmann Larissa" userId="69cbe045-01e8-4795-919d-62eba855ffa8" providerId="ADAL" clId="{E371085F-81BB-4085-87F0-11A24C6FECDE}" dt="2023-11-09T10:25:25.676" v="3035" actId="478"/>
          <ac:picMkLst>
            <pc:docMk/>
            <pc:sldMk cId="1505224613" sldId="282"/>
            <ac:picMk id="5" creationId="{F3AC94FA-90AD-EF99-7C50-4CB42C12FA88}"/>
          </ac:picMkLst>
        </pc:picChg>
        <pc:picChg chg="add mod">
          <ac:chgData name="Stadlmann Larissa" userId="69cbe045-01e8-4795-919d-62eba855ffa8" providerId="ADAL" clId="{E371085F-81BB-4085-87F0-11A24C6FECDE}" dt="2023-11-09T10:25:18.914" v="3033" actId="1076"/>
          <ac:picMkLst>
            <pc:docMk/>
            <pc:sldMk cId="1505224613" sldId="282"/>
            <ac:picMk id="7" creationId="{5F39AEDF-EB45-455A-0D4D-43ABBACCCE2D}"/>
          </ac:picMkLst>
        </pc:picChg>
        <pc:picChg chg="add mod">
          <ac:chgData name="Stadlmann Larissa" userId="69cbe045-01e8-4795-919d-62eba855ffa8" providerId="ADAL" clId="{E371085F-81BB-4085-87F0-11A24C6FECDE}" dt="2023-11-09T10:25:33.711" v="3037" actId="207"/>
          <ac:picMkLst>
            <pc:docMk/>
            <pc:sldMk cId="1505224613" sldId="282"/>
            <ac:picMk id="11" creationId="{D7DEA657-8A16-1BF6-E7D2-C94B26BF90B9}"/>
          </ac:picMkLst>
        </pc:picChg>
      </pc:sldChg>
      <pc:sldChg chg="modSp add">
        <pc:chgData name="Stadlmann Larissa" userId="69cbe045-01e8-4795-919d-62eba855ffa8" providerId="ADAL" clId="{E371085F-81BB-4085-87F0-11A24C6FECDE}" dt="2023-11-09T10:20:12.242" v="2999" actId="13822"/>
        <pc:sldMkLst>
          <pc:docMk/>
          <pc:sldMk cId="2601689780" sldId="283"/>
        </pc:sldMkLst>
        <pc:graphicFrameChg chg="mod">
          <ac:chgData name="Stadlmann Larissa" userId="69cbe045-01e8-4795-919d-62eba855ffa8" providerId="ADAL" clId="{E371085F-81BB-4085-87F0-11A24C6FECDE}" dt="2023-11-09T10:20:12.242" v="2999" actId="13822"/>
          <ac:graphicFrameMkLst>
            <pc:docMk/>
            <pc:sldMk cId="2601689780" sldId="283"/>
            <ac:graphicFrameMk id="4" creationId="{B299E08D-0EAA-6D98-F0B5-87CA80F5CA8F}"/>
          </ac:graphicFrameMkLst>
        </pc:graphicFrameChg>
      </pc:sldChg>
      <pc:sldChg chg="modSp add ord">
        <pc:chgData name="Stadlmann Larissa" userId="69cbe045-01e8-4795-919d-62eba855ffa8" providerId="ADAL" clId="{E371085F-81BB-4085-87F0-11A24C6FECDE}" dt="2023-11-15T07:00:21.014" v="3049" actId="13822"/>
        <pc:sldMkLst>
          <pc:docMk/>
          <pc:sldMk cId="836956729" sldId="284"/>
        </pc:sldMkLst>
        <pc:graphicFrameChg chg="mod">
          <ac:chgData name="Stadlmann Larissa" userId="69cbe045-01e8-4795-919d-62eba855ffa8" providerId="ADAL" clId="{E371085F-81BB-4085-87F0-11A24C6FECDE}" dt="2023-11-15T07:00:21.014" v="3049" actId="13822"/>
          <ac:graphicFrameMkLst>
            <pc:docMk/>
            <pc:sldMk cId="836956729" sldId="284"/>
            <ac:graphicFrameMk id="4" creationId="{B299E08D-0EAA-6D98-F0B5-87CA80F5CA8F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735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002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664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687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711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215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6668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669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28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238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881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473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545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090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939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554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C3C4C-864D-4155-80E5-38C1954E53F6}" type="datetimeFigureOut">
              <a:rPr lang="de-AT" smtClean="0"/>
              <a:t>20.01.2026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04EE57-AEDC-4F90-98A5-F48A6C6E278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000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BMl1ofHc384?feature=shar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wrfakefinder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E09DF3-912F-C6EA-9FFA-67405DF6F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614" y="3724376"/>
            <a:ext cx="7766936" cy="1646302"/>
          </a:xfrm>
        </p:spPr>
        <p:txBody>
          <a:bodyPr/>
          <a:lstStyle/>
          <a:p>
            <a:pPr algn="ctr"/>
            <a:r>
              <a:rPr lang="de-DE" sz="8000" dirty="0"/>
              <a:t>Sehen wir uns Folgendes gemeinsam an…</a:t>
            </a:r>
            <a:endParaRPr lang="de-AT" sz="8000" dirty="0"/>
          </a:p>
        </p:txBody>
      </p:sp>
    </p:spTree>
    <p:extLst>
      <p:ext uri="{BB962C8B-B14F-4D97-AF65-F5344CB8AC3E}">
        <p14:creationId xmlns:p14="http://schemas.microsoft.com/office/powerpoint/2010/main" val="4118197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Screenshot, Webseite enthält.&#10;&#10;Automatisch generierte Beschreibung">
            <a:extLst>
              <a:ext uri="{FF2B5EF4-FFF2-40B4-BE49-F238E27FC236}">
                <a16:creationId xmlns:a16="http://schemas.microsoft.com/office/drawing/2014/main" id="{B4FE3A7F-1246-E68D-F623-DF323DC3F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3423358" y="205769"/>
            <a:ext cx="3390584" cy="315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Ein Bild, das Text, Menschliches Gesicht, Kleidung, Person enthält.&#10;&#10;Automatisch generierte Beschreibung">
            <a:extLst>
              <a:ext uri="{FF2B5EF4-FFF2-40B4-BE49-F238E27FC236}">
                <a16:creationId xmlns:a16="http://schemas.microsoft.com/office/drawing/2014/main" id="{D04469A4-2B57-E9EA-08BD-A4486D71B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70" y="3533517"/>
            <a:ext cx="3055860" cy="322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nhaltsplatzhalter 4" descr="Ein Bild, das Kleidung, Person, draußen, Baum enthält.&#10;&#10;Automatisch generierte Beschreibung">
            <a:extLst>
              <a:ext uri="{FF2B5EF4-FFF2-40B4-BE49-F238E27FC236}">
                <a16:creationId xmlns:a16="http://schemas.microsoft.com/office/drawing/2014/main" id="{EBB211CD-F5C5-7B36-0998-00F02F8D8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2" y="3568094"/>
            <a:ext cx="3055860" cy="319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Ein Bild, das Text, Screenshot, Logo, Schrift enthält.&#10;&#10;Automatisch generierte Beschreibung">
            <a:extLst>
              <a:ext uri="{FF2B5EF4-FFF2-40B4-BE49-F238E27FC236}">
                <a16:creationId xmlns:a16="http://schemas.microsoft.com/office/drawing/2014/main" id="{74DF24E4-FFF4-287E-FEE8-01D9BE039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9" y="205769"/>
            <a:ext cx="3026886" cy="315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 descr="Ein Bild, das Wagen, Transport, Waggon, Rad enthält.&#10;&#10;Automatisch generierte Beschreibung">
            <a:extLst>
              <a:ext uri="{FF2B5EF4-FFF2-40B4-BE49-F238E27FC236}">
                <a16:creationId xmlns:a16="http://schemas.microsoft.com/office/drawing/2014/main" id="{4748891F-94E7-12FE-B063-67129F206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42" y="509808"/>
            <a:ext cx="5113700" cy="367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7C6A530-B809-59E6-5604-5C21BC158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403" y="4486031"/>
            <a:ext cx="3320621" cy="222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Uhr, Schrift, Zahl enthält.&#10;&#10;Automatisch generierte Beschreibung">
            <a:extLst>
              <a:ext uri="{FF2B5EF4-FFF2-40B4-BE49-F238E27FC236}">
                <a16:creationId xmlns:a16="http://schemas.microsoft.com/office/drawing/2014/main" id="{AADC2D5B-099D-B4F5-6F5A-B5F5820DA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15023" r="14759" b="15114"/>
          <a:stretch/>
        </p:blipFill>
        <p:spPr>
          <a:xfrm>
            <a:off x="11218941" y="68581"/>
            <a:ext cx="886191" cy="882396"/>
          </a:xfrm>
        </p:spPr>
      </p:pic>
      <p:pic>
        <p:nvPicPr>
          <p:cNvPr id="3" name="Grafik 2" descr="Ein Bild, das Text, Software, Website, Webseite enthält.&#10;&#10;KI-generierte Inhalte können fehlerhaft sein.">
            <a:extLst>
              <a:ext uri="{FF2B5EF4-FFF2-40B4-BE49-F238E27FC236}">
                <a16:creationId xmlns:a16="http://schemas.microsoft.com/office/drawing/2014/main" id="{D7F47647-FE51-8AFA-E688-4567701D6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2" y="235086"/>
            <a:ext cx="10834104" cy="65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85AF7-F8C8-113C-5346-780EAD784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Uhr, Schrift, Zahl enthält.&#10;&#10;Automatisch generierte Beschreibung">
            <a:extLst>
              <a:ext uri="{FF2B5EF4-FFF2-40B4-BE49-F238E27FC236}">
                <a16:creationId xmlns:a16="http://schemas.microsoft.com/office/drawing/2014/main" id="{4B0DCE1A-9749-61D7-B9C2-2FA3C413C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15023" r="14759" b="15114"/>
          <a:stretch/>
        </p:blipFill>
        <p:spPr>
          <a:xfrm>
            <a:off x="11218941" y="68581"/>
            <a:ext cx="886191" cy="882396"/>
          </a:xfrm>
        </p:spPr>
      </p:pic>
      <p:pic>
        <p:nvPicPr>
          <p:cNvPr id="3" name="Grafik 2" descr="Ein Bild, das Text, Software, Website, Webseite enthält.&#10;&#10;KI-generierte Inhalte können fehlerhaft sein.">
            <a:extLst>
              <a:ext uri="{FF2B5EF4-FFF2-40B4-BE49-F238E27FC236}">
                <a16:creationId xmlns:a16="http://schemas.microsoft.com/office/drawing/2014/main" id="{F217CA4A-B394-61E4-F31D-B3B0B8172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22" t="68961" r="46208" b="17847"/>
          <a:stretch>
            <a:fillRect/>
          </a:stretch>
        </p:blipFill>
        <p:spPr>
          <a:xfrm>
            <a:off x="560716" y="2027207"/>
            <a:ext cx="9171120" cy="16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0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hlinkClick r:id="rId2"/>
            <a:extLst>
              <a:ext uri="{FF2B5EF4-FFF2-40B4-BE49-F238E27FC236}">
                <a16:creationId xmlns:a16="http://schemas.microsoft.com/office/drawing/2014/main" id="{46DE22EF-FA6E-9839-2A33-C247BA2FF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301" y="983309"/>
            <a:ext cx="7233128" cy="4891381"/>
          </a:xfrm>
        </p:spPr>
      </p:pic>
      <p:pic>
        <p:nvPicPr>
          <p:cNvPr id="9" name="Grafik 8" descr="Ein Bild, das Text, Screenshot, Quadrat, Muster enthält.&#10;&#10;Automatisch generierte Beschreibung">
            <a:extLst>
              <a:ext uri="{FF2B5EF4-FFF2-40B4-BE49-F238E27FC236}">
                <a16:creationId xmlns:a16="http://schemas.microsoft.com/office/drawing/2014/main" id="{E9BE8A6B-0526-9E9A-7293-F2C26F4F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00" y="1855595"/>
            <a:ext cx="1856670" cy="26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0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7416B546-53D0-F9F8-2E10-0C5EA2978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4" y="859487"/>
            <a:ext cx="4750507" cy="51390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E2C2AE4-C2B8-E3C2-02E0-E643A7A94182}"/>
              </a:ext>
            </a:extLst>
          </p:cNvPr>
          <p:cNvSpPr txBox="1"/>
          <p:nvPr/>
        </p:nvSpPr>
        <p:spPr>
          <a:xfrm>
            <a:off x="5428696" y="2624384"/>
            <a:ext cx="462082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chemeClr val="accent2"/>
                </a:solidFill>
              </a:rPr>
              <a:t>https://swrfakefinder.de/</a:t>
            </a:r>
          </a:p>
          <a:p>
            <a:endParaRPr lang="de-AT" dirty="0">
              <a:solidFill>
                <a:schemeClr val="accent2"/>
              </a:solidFill>
            </a:endParaRPr>
          </a:p>
        </p:txBody>
      </p:sp>
      <p:pic>
        <p:nvPicPr>
          <p:cNvPr id="9" name="Grafik 8" descr="Ein Bild, das Screenshot, Text, Quadrat, Schrift enthält.&#10;&#10;Automatisch generierte Beschreibung">
            <a:extLst>
              <a:ext uri="{FF2B5EF4-FFF2-40B4-BE49-F238E27FC236}">
                <a16:creationId xmlns:a16="http://schemas.microsoft.com/office/drawing/2014/main" id="{F6FEDE2D-F726-F088-2EDC-A54F4247E1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57" y="3433398"/>
            <a:ext cx="1701554" cy="24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7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9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erman ducks stop on red light an go on green lights Enten Saarbrücken">
            <a:hlinkClick r:id="" action="ppaction://media"/>
            <a:extLst>
              <a:ext uri="{FF2B5EF4-FFF2-40B4-BE49-F238E27FC236}">
                <a16:creationId xmlns:a16="http://schemas.microsoft.com/office/drawing/2014/main" id="{FA00055B-3265-A797-2A80-8A733E361E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310" y="1457435"/>
            <a:ext cx="7003562" cy="39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7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20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nowboarder Girl Chased By Bear - I Was Singing Rihanna Work And Didnt Know It Was Behind Me!" descr="Ein Bild, das Person, Schnee, draußen, Schutzbrille enthält.&#10;&#10;Automatisch generierte Beschreibung">
            <a:hlinkClick r:id="" action="ppaction://media"/>
            <a:extLst>
              <a:ext uri="{FF2B5EF4-FFF2-40B4-BE49-F238E27FC236}">
                <a16:creationId xmlns:a16="http://schemas.microsoft.com/office/drawing/2014/main" id="{6CB6C994-EC17-9BD1-A3EC-247FEE109E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8" y="1457325"/>
            <a:ext cx="7004050" cy="39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6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, Kleidung, Cartoon enthält.&#10;&#10;Automatisch generierte Beschreibung">
            <a:extLst>
              <a:ext uri="{FF2B5EF4-FFF2-40B4-BE49-F238E27FC236}">
                <a16:creationId xmlns:a16="http://schemas.microsoft.com/office/drawing/2014/main" id="{7F9FF543-886F-97D9-9650-7B2C3ABE7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9080" r="8514" b="13475"/>
          <a:stretch/>
        </p:blipFill>
        <p:spPr>
          <a:xfrm>
            <a:off x="537608" y="1012655"/>
            <a:ext cx="8180034" cy="51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85C3E983-B194-861F-13DD-D7A8297C5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" y="332612"/>
            <a:ext cx="2987299" cy="2941575"/>
          </a:xfrm>
          <a:prstGeom prst="rect">
            <a:avLst/>
          </a:prstGeom>
        </p:spPr>
      </p:pic>
      <p:pic>
        <p:nvPicPr>
          <p:cNvPr id="29" name="Grafik 28" descr="Ein Bild, das Text, Mann, Menschliches Gesicht, Screenshot enthält.&#10;&#10;Automatisch generierte Beschreibung">
            <a:extLst>
              <a:ext uri="{FF2B5EF4-FFF2-40B4-BE49-F238E27FC236}">
                <a16:creationId xmlns:a16="http://schemas.microsoft.com/office/drawing/2014/main" id="{3081EA6A-C4B1-C423-207A-4518643AB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52" y="634617"/>
            <a:ext cx="2895851" cy="2949196"/>
          </a:xfrm>
          <a:prstGeom prst="rect">
            <a:avLst/>
          </a:prstGeom>
        </p:spPr>
      </p:pic>
      <p:pic>
        <p:nvPicPr>
          <p:cNvPr id="31" name="Grafik 30" descr="Ein Bild, das Text, Kleidung, Person, Screenshot enthält.&#10;&#10;Automatisch generierte Beschreibung">
            <a:extLst>
              <a:ext uri="{FF2B5EF4-FFF2-40B4-BE49-F238E27FC236}">
                <a16:creationId xmlns:a16="http://schemas.microsoft.com/office/drawing/2014/main" id="{273CEAA3-AA71-7129-A3EA-E6B41CB0A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77" y="3583813"/>
            <a:ext cx="2834886" cy="294157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B44A220-69B1-1B55-852E-BAFABDB75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06" t="3845" r="1528" b="27253"/>
          <a:stretch/>
        </p:blipFill>
        <p:spPr>
          <a:xfrm>
            <a:off x="2628777" y="3673474"/>
            <a:ext cx="2834886" cy="1554593"/>
          </a:xfrm>
          <a:prstGeom prst="rect">
            <a:avLst/>
          </a:prstGeom>
        </p:spPr>
      </p:pic>
      <p:sp>
        <p:nvSpPr>
          <p:cNvPr id="34" name="Pfeil: nach unten 33">
            <a:extLst>
              <a:ext uri="{FF2B5EF4-FFF2-40B4-BE49-F238E27FC236}">
                <a16:creationId xmlns:a16="http://schemas.microsoft.com/office/drawing/2014/main" id="{D1B0B305-2CCE-54B1-07BD-E4A0DDB45542}"/>
              </a:ext>
            </a:extLst>
          </p:cNvPr>
          <p:cNvSpPr/>
          <p:nvPr/>
        </p:nvSpPr>
        <p:spPr>
          <a:xfrm rot="9081821">
            <a:off x="781049" y="3121986"/>
            <a:ext cx="304800" cy="61402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: nach unten 34">
            <a:extLst>
              <a:ext uri="{FF2B5EF4-FFF2-40B4-BE49-F238E27FC236}">
                <a16:creationId xmlns:a16="http://schemas.microsoft.com/office/drawing/2014/main" id="{04F59F17-19C4-E9DE-BC33-258B76A41B16}"/>
              </a:ext>
            </a:extLst>
          </p:cNvPr>
          <p:cNvSpPr/>
          <p:nvPr/>
        </p:nvSpPr>
        <p:spPr>
          <a:xfrm rot="9081821">
            <a:off x="6309239" y="3464483"/>
            <a:ext cx="304800" cy="61402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: nach unten 35">
            <a:extLst>
              <a:ext uri="{FF2B5EF4-FFF2-40B4-BE49-F238E27FC236}">
                <a16:creationId xmlns:a16="http://schemas.microsoft.com/office/drawing/2014/main" id="{5E2823AC-35DD-9647-1831-9DD11C0A0870}"/>
              </a:ext>
            </a:extLst>
          </p:cNvPr>
          <p:cNvSpPr/>
          <p:nvPr/>
        </p:nvSpPr>
        <p:spPr>
          <a:xfrm rot="9081821">
            <a:off x="3170049" y="6524536"/>
            <a:ext cx="304800" cy="61402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DAC977F7-6979-7F33-D5B9-E94C745F0F2B}"/>
              </a:ext>
            </a:extLst>
          </p:cNvPr>
          <p:cNvCxnSpPr>
            <a:cxnSpLocks/>
          </p:cNvCxnSpPr>
          <p:nvPr/>
        </p:nvCxnSpPr>
        <p:spPr>
          <a:xfrm>
            <a:off x="1196597" y="2943225"/>
            <a:ext cx="966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CE53271E-D7BB-1929-59C5-BB6956185B3F}"/>
              </a:ext>
            </a:extLst>
          </p:cNvPr>
          <p:cNvCxnSpPr>
            <a:cxnSpLocks/>
          </p:cNvCxnSpPr>
          <p:nvPr/>
        </p:nvCxnSpPr>
        <p:spPr>
          <a:xfrm>
            <a:off x="564395" y="2447925"/>
            <a:ext cx="12644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5747B69A-6C6E-2CBB-BDC3-78C312A9FBFA}"/>
              </a:ext>
            </a:extLst>
          </p:cNvPr>
          <p:cNvCxnSpPr>
            <a:cxnSpLocks/>
          </p:cNvCxnSpPr>
          <p:nvPr/>
        </p:nvCxnSpPr>
        <p:spPr>
          <a:xfrm>
            <a:off x="7060445" y="2743200"/>
            <a:ext cx="645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071DE127-B135-E732-CB90-705DE48E53B5}"/>
              </a:ext>
            </a:extLst>
          </p:cNvPr>
          <p:cNvCxnSpPr>
            <a:cxnSpLocks/>
          </p:cNvCxnSpPr>
          <p:nvPr/>
        </p:nvCxnSpPr>
        <p:spPr>
          <a:xfrm>
            <a:off x="6015115" y="2952750"/>
            <a:ext cx="7274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D0DEEFE-DE5F-3127-ACB4-8A3D931EA49A}"/>
              </a:ext>
            </a:extLst>
          </p:cNvPr>
          <p:cNvCxnSpPr>
            <a:cxnSpLocks/>
          </p:cNvCxnSpPr>
          <p:nvPr/>
        </p:nvCxnSpPr>
        <p:spPr>
          <a:xfrm>
            <a:off x="2875925" y="5991225"/>
            <a:ext cx="2105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1585DA51-C694-4D64-DEBD-79E91AE39C40}"/>
              </a:ext>
            </a:extLst>
          </p:cNvPr>
          <p:cNvCxnSpPr>
            <a:cxnSpLocks/>
          </p:cNvCxnSpPr>
          <p:nvPr/>
        </p:nvCxnSpPr>
        <p:spPr>
          <a:xfrm>
            <a:off x="2875925" y="6229350"/>
            <a:ext cx="4465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fik 54">
            <a:extLst>
              <a:ext uri="{FF2B5EF4-FFF2-40B4-BE49-F238E27FC236}">
                <a16:creationId xmlns:a16="http://schemas.microsoft.com/office/drawing/2014/main" id="{8111D618-6FDF-6179-A89D-5629D4825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639" y="4313353"/>
            <a:ext cx="4871177" cy="191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AEFC181D-F1F2-1D03-525D-362F4E2FB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639" y="4313353"/>
            <a:ext cx="1486031" cy="495344"/>
          </a:xfrm>
          <a:prstGeom prst="rect">
            <a:avLst/>
          </a:prstGeom>
        </p:spPr>
      </p:pic>
      <p:pic>
        <p:nvPicPr>
          <p:cNvPr id="61" name="Grafik 60" descr="Ein Bild, das Kreis, Grafiken, Farbigkeit, Grafikdesign enthält.&#10;&#10;Automatisch generierte Beschreibung">
            <a:extLst>
              <a:ext uri="{FF2B5EF4-FFF2-40B4-BE49-F238E27FC236}">
                <a16:creationId xmlns:a16="http://schemas.microsoft.com/office/drawing/2014/main" id="{92E656CA-3384-A791-5008-B089B25EF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731" y="37746"/>
            <a:ext cx="859375" cy="859375"/>
          </a:xfrm>
          <a:prstGeom prst="rect">
            <a:avLst/>
          </a:prstGeom>
        </p:spPr>
      </p:pic>
      <p:sp>
        <p:nvSpPr>
          <p:cNvPr id="62" name="Pfeil: nach unten 61">
            <a:extLst>
              <a:ext uri="{FF2B5EF4-FFF2-40B4-BE49-F238E27FC236}">
                <a16:creationId xmlns:a16="http://schemas.microsoft.com/office/drawing/2014/main" id="{7843BC54-28C9-7F6A-B249-E2D014792727}"/>
              </a:ext>
            </a:extLst>
          </p:cNvPr>
          <p:cNvSpPr/>
          <p:nvPr/>
        </p:nvSpPr>
        <p:spPr>
          <a:xfrm rot="5720346">
            <a:off x="1545385" y="643561"/>
            <a:ext cx="304800" cy="614028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706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1F01B52-B107-0470-9576-B48C4A2C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19" y="166427"/>
            <a:ext cx="6926047" cy="60914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59C8928-BA2D-927A-C4C5-281984321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301049"/>
            <a:ext cx="1333500" cy="598054"/>
          </a:xfrm>
          <a:prstGeom prst="rect">
            <a:avLst/>
          </a:prstGeom>
        </p:spPr>
      </p:pic>
      <p:pic>
        <p:nvPicPr>
          <p:cNvPr id="11" name="Grafik 10" descr="Ein Bild, das Screenshot, Design, Schwarzweiß enthält.&#10;&#10;Automatisch generierte Beschreibung">
            <a:extLst>
              <a:ext uri="{FF2B5EF4-FFF2-40B4-BE49-F238E27FC236}">
                <a16:creationId xmlns:a16="http://schemas.microsoft.com/office/drawing/2014/main" id="{F2A69323-B2BB-BA5B-5572-DDCEE0EA1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168" y="0"/>
            <a:ext cx="1348655" cy="8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Menschliches Gesicht, Junge, Screenshot enthält.&#10;&#10;Automatisch generierte Beschreibung">
            <a:extLst>
              <a:ext uri="{FF2B5EF4-FFF2-40B4-BE49-F238E27FC236}">
                <a16:creationId xmlns:a16="http://schemas.microsoft.com/office/drawing/2014/main" id="{F5DA3889-1090-D825-34C8-8BB8CF0E0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1499098"/>
            <a:ext cx="6867525" cy="3859804"/>
          </a:xfrm>
          <a:prstGeom prst="rect">
            <a:avLst/>
          </a:prstGeom>
        </p:spPr>
      </p:pic>
      <p:pic>
        <p:nvPicPr>
          <p:cNvPr id="15" name="Grafik 14" descr="Ein Bild, das rot, Grafiken, Symbol, Karminrot enthält.&#10;&#10;Automatisch generierte Beschreibung">
            <a:extLst>
              <a:ext uri="{FF2B5EF4-FFF2-40B4-BE49-F238E27FC236}">
                <a16:creationId xmlns:a16="http://schemas.microsoft.com/office/drawing/2014/main" id="{0E810F24-0283-3853-09D3-74F1E9970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381" y="66675"/>
            <a:ext cx="1114619" cy="7715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792BF4A-B07F-B533-255B-9DDCFA2AD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14" y="4952709"/>
            <a:ext cx="3734321" cy="84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BEEC16C-778A-B02F-D3EA-5FD6DEBE8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446" y="5442218"/>
            <a:ext cx="4410691" cy="81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0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Menschliches Gesicht, Kleidung, draußen enthält.&#10;&#10;Automatisch generierte Beschreibung">
            <a:extLst>
              <a:ext uri="{FF2B5EF4-FFF2-40B4-BE49-F238E27FC236}">
                <a16:creationId xmlns:a16="http://schemas.microsoft.com/office/drawing/2014/main" id="{BA0AE180-C76D-05FB-1E03-323611BE4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1128710"/>
            <a:ext cx="4600577" cy="460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341786-5DED-3E27-213D-7C721A5CF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88" y="4883546"/>
            <a:ext cx="4943862" cy="136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Ein Bild, das Kleidung, Person, Oberbe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27030167-090F-8769-CA47-0CF005E95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776287"/>
            <a:ext cx="4244340" cy="530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EA1B833-1FC3-A87E-C12F-E1DD8D2C0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04" y="4454"/>
            <a:ext cx="1195696" cy="11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thevideo">
            <a:hlinkClick r:id="" action="ppaction://media"/>
            <a:extLst>
              <a:ext uri="{FF2B5EF4-FFF2-40B4-BE49-F238E27FC236}">
                <a16:creationId xmlns:a16="http://schemas.microsoft.com/office/drawing/2014/main" id="{751B0593-8C1E-668E-E1FC-E38DE02801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086" b="10827"/>
          <a:stretch/>
        </p:blipFill>
        <p:spPr>
          <a:xfrm>
            <a:off x="379412" y="518297"/>
            <a:ext cx="3859213" cy="5358629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EF47F5-A8C1-0077-627F-1E5AC710E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950" y="2223287"/>
            <a:ext cx="5429700" cy="120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71F83F-0CD0-DD7C-BBC4-61A32463E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237" y="3939233"/>
            <a:ext cx="5269413" cy="120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Grafiken, Logo, Symbol, Schrift enthält.&#10;&#10;Automatisch generierte Beschreibung">
            <a:extLst>
              <a:ext uri="{FF2B5EF4-FFF2-40B4-BE49-F238E27FC236}">
                <a16:creationId xmlns:a16="http://schemas.microsoft.com/office/drawing/2014/main" id="{B75DDC06-5960-3508-DF00-3B534CA9F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1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13</Words>
  <Application>Microsoft Office PowerPoint</Application>
  <PresentationFormat>Breitbild</PresentationFormat>
  <Paragraphs>2</Paragraphs>
  <Slides>14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Facette</vt:lpstr>
      <vt:lpstr>Sehen wir uns Folgendes gemeinsam an…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Themenblock ???</dc:title>
  <dc:creator>Stadlmann Larissa</dc:creator>
  <cp:lastModifiedBy>Johannes Baischer</cp:lastModifiedBy>
  <cp:revision>3</cp:revision>
  <dcterms:created xsi:type="dcterms:W3CDTF">2023-11-02T10:31:22Z</dcterms:created>
  <dcterms:modified xsi:type="dcterms:W3CDTF">2026-01-20T21:15:04Z</dcterms:modified>
</cp:coreProperties>
</file>